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2" r:id="rId2"/>
    <p:sldId id="313" r:id="rId3"/>
    <p:sldId id="327" r:id="rId4"/>
    <p:sldId id="304" r:id="rId5"/>
    <p:sldId id="315" r:id="rId6"/>
    <p:sldId id="314" r:id="rId7"/>
    <p:sldId id="316" r:id="rId8"/>
    <p:sldId id="321" r:id="rId9"/>
    <p:sldId id="317" r:id="rId10"/>
    <p:sldId id="322" r:id="rId11"/>
    <p:sldId id="318" r:id="rId12"/>
    <p:sldId id="319" r:id="rId13"/>
    <p:sldId id="323" r:id="rId14"/>
    <p:sldId id="320" r:id="rId15"/>
    <p:sldId id="307" r:id="rId16"/>
    <p:sldId id="259" r:id="rId17"/>
    <p:sldId id="287" r:id="rId18"/>
    <p:sldId id="288" r:id="rId19"/>
    <p:sldId id="289" r:id="rId20"/>
    <p:sldId id="291" r:id="rId21"/>
    <p:sldId id="290" r:id="rId22"/>
    <p:sldId id="292" r:id="rId23"/>
    <p:sldId id="298" r:id="rId24"/>
    <p:sldId id="301" r:id="rId25"/>
    <p:sldId id="299" r:id="rId26"/>
    <p:sldId id="300" r:id="rId27"/>
    <p:sldId id="293" r:id="rId28"/>
    <p:sldId id="294" r:id="rId29"/>
    <p:sldId id="295" r:id="rId30"/>
    <p:sldId id="296" r:id="rId31"/>
    <p:sldId id="297" r:id="rId32"/>
    <p:sldId id="324" r:id="rId33"/>
    <p:sldId id="325" r:id="rId34"/>
    <p:sldId id="267" r:id="rId35"/>
    <p:sldId id="326" r:id="rId36"/>
    <p:sldId id="332" r:id="rId37"/>
    <p:sldId id="335" r:id="rId38"/>
    <p:sldId id="336" r:id="rId39"/>
    <p:sldId id="333" r:id="rId40"/>
    <p:sldId id="337" r:id="rId41"/>
    <p:sldId id="265" r:id="rId42"/>
    <p:sldId id="32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D611"/>
    <a:srgbClr val="F63341"/>
    <a:srgbClr val="FF3279"/>
    <a:srgbClr val="3773B3"/>
    <a:srgbClr val="408339"/>
    <a:srgbClr val="FFFFFF"/>
    <a:srgbClr val="FDF9EE"/>
    <a:srgbClr val="EEBD81"/>
    <a:srgbClr val="61C8B1"/>
    <a:srgbClr val="6EDA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33" autoAdjust="0"/>
    <p:restoredTop sz="93767" autoAdjust="0"/>
  </p:normalViewPr>
  <p:slideViewPr>
    <p:cSldViewPr snapToGrid="0" showGuides="1">
      <p:cViewPr varScale="1">
        <p:scale>
          <a:sx n="78" d="100"/>
          <a:sy n="78" d="100"/>
        </p:scale>
        <p:origin x="389" y="5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225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51EE6-A421-4839-B2C0-6F235DA6B09C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1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77A3F3-AC6A-4BE4-8170-26F082DC6E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28EE0D-6294-4ED6-AB93-C36D5DACA26A}"/>
              </a:ext>
            </a:extLst>
          </p:cNvPr>
          <p:cNvGrpSpPr/>
          <p:nvPr/>
        </p:nvGrpSpPr>
        <p:grpSpPr>
          <a:xfrm>
            <a:off x="1" y="6112284"/>
            <a:ext cx="3911616" cy="667060"/>
            <a:chOff x="122065" y="4845692"/>
            <a:chExt cx="12182988" cy="2098616"/>
          </a:xfrm>
        </p:grpSpPr>
        <p:grpSp>
          <p:nvGrpSpPr>
            <p:cNvPr id="105" name="그래픽 5" descr="트레일러">
              <a:extLst>
                <a:ext uri="{FF2B5EF4-FFF2-40B4-BE49-F238E27FC236}">
                  <a16:creationId xmlns:a16="http://schemas.microsoft.com/office/drawing/2014/main" id="{5488F2C0-F0D9-4474-ACA3-7860D6BFE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21FD5B2C-FECE-461E-89E9-96A2AC1298B6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221525F9-9E0B-4460-BA73-6B7DCAD90307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02A1E512-53EB-41E0-8EC9-561B9C50F105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6" name="그래픽 7" descr="백팩">
              <a:extLst>
                <a:ext uri="{FF2B5EF4-FFF2-40B4-BE49-F238E27FC236}">
                  <a16:creationId xmlns:a16="http://schemas.microsoft.com/office/drawing/2014/main" id="{F0A68BA7-0706-47E8-8A86-0D54CE9CDF76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9" descr="피크닉 테이블">
              <a:extLst>
                <a:ext uri="{FF2B5EF4-FFF2-40B4-BE49-F238E27FC236}">
                  <a16:creationId xmlns:a16="http://schemas.microsoft.com/office/drawing/2014/main" id="{DE9CE3C3-7E0E-4FE8-AB9E-8491192B073F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8" name="그래픽 11" descr="하이킹">
              <a:extLst>
                <a:ext uri="{FF2B5EF4-FFF2-40B4-BE49-F238E27FC236}">
                  <a16:creationId xmlns:a16="http://schemas.microsoft.com/office/drawing/2014/main" id="{F193BC1E-7829-4507-BBE2-3CB154B9CF5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B2CB8B99-02D0-4229-8B7A-598038AE3D00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090EE339-2852-49C4-A08D-F1550A5C048E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BD57C69-1B75-40FC-8941-949FFC327513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1E871E08-2401-4959-BF4B-B98559F1DD05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76FE3A9C-6356-467F-80E4-0583D75BE321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9" name="그래픽 13" descr="텐트">
              <a:extLst>
                <a:ext uri="{FF2B5EF4-FFF2-40B4-BE49-F238E27FC236}">
                  <a16:creationId xmlns:a16="http://schemas.microsoft.com/office/drawing/2014/main" id="{03F683BB-796C-4A4F-BB8E-3F380468B4D4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0" name="그래픽 15" descr="모닥불">
              <a:extLst>
                <a:ext uri="{FF2B5EF4-FFF2-40B4-BE49-F238E27FC236}">
                  <a16:creationId xmlns:a16="http://schemas.microsoft.com/office/drawing/2014/main" id="{AA01D5FE-5911-43BF-BD30-C3FA0CFE533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029C60FB-0E09-49F4-AE9A-47092D928656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B9E24AD3-32F9-49BF-A96A-93A50B57FA11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E5B5A9-7997-4EF3-B39F-CB0D45F1A423}"/>
              </a:ext>
            </a:extLst>
          </p:cNvPr>
          <p:cNvGrpSpPr/>
          <p:nvPr/>
        </p:nvGrpSpPr>
        <p:grpSpPr>
          <a:xfrm>
            <a:off x="4140192" y="6112284"/>
            <a:ext cx="3911616" cy="667060"/>
            <a:chOff x="122065" y="4845692"/>
            <a:chExt cx="12182988" cy="2098616"/>
          </a:xfrm>
        </p:grpSpPr>
        <p:grpSp>
          <p:nvGrpSpPr>
            <p:cNvPr id="89" name="그래픽 5" descr="트레일러">
              <a:extLst>
                <a:ext uri="{FF2B5EF4-FFF2-40B4-BE49-F238E27FC236}">
                  <a16:creationId xmlns:a16="http://schemas.microsoft.com/office/drawing/2014/main" id="{F1E0954C-C88E-4BF3-90FB-1E0A3F1A7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9C972292-311B-4D32-9F3D-EF7440E89334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CC61727A-9B7C-42E5-B273-EEEA63C30DD8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0052EDAE-D1A2-473D-9B42-BE50712D7CCC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0" name="그래픽 7" descr="백팩">
              <a:extLst>
                <a:ext uri="{FF2B5EF4-FFF2-40B4-BE49-F238E27FC236}">
                  <a16:creationId xmlns:a16="http://schemas.microsoft.com/office/drawing/2014/main" id="{77025AD1-43A5-43F6-8600-8B9DB00398F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9" descr="피크닉 테이블">
              <a:extLst>
                <a:ext uri="{FF2B5EF4-FFF2-40B4-BE49-F238E27FC236}">
                  <a16:creationId xmlns:a16="http://schemas.microsoft.com/office/drawing/2014/main" id="{324FAD16-D1D7-4D00-8E4E-FAEE78B7A22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2" name="그래픽 11" descr="하이킹">
              <a:extLst>
                <a:ext uri="{FF2B5EF4-FFF2-40B4-BE49-F238E27FC236}">
                  <a16:creationId xmlns:a16="http://schemas.microsoft.com/office/drawing/2014/main" id="{989E3CFD-A39A-4028-976C-17EA6E0D2CF7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63FD3020-7A8A-4CA4-8E60-1AC31541BF5B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66BE6C10-A4E3-4B09-96A9-6C05ACEB79B2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116B893-7F9F-42A8-AAEF-FB18BFC9133A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5487AA0-1D30-4230-84EF-ABBFB93EC90C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BA5728A1-BED1-4EF0-8A78-754F24A71690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3" name="그래픽 13" descr="텐트">
              <a:extLst>
                <a:ext uri="{FF2B5EF4-FFF2-40B4-BE49-F238E27FC236}">
                  <a16:creationId xmlns:a16="http://schemas.microsoft.com/office/drawing/2014/main" id="{64C723DC-21D1-444F-B45F-F6FBC1EE3C85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4" name="그래픽 15" descr="모닥불">
              <a:extLst>
                <a:ext uri="{FF2B5EF4-FFF2-40B4-BE49-F238E27FC236}">
                  <a16:creationId xmlns:a16="http://schemas.microsoft.com/office/drawing/2014/main" id="{2EB02EE4-85C1-436A-AAC0-6D541EAA5F1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A81BEDC-9752-4F1B-898A-B4A966E9930F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78723B1F-8DC3-45C7-B194-692BE91A5395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D0B765C-7E1B-46DA-AEB5-05022B8254B9}"/>
              </a:ext>
            </a:extLst>
          </p:cNvPr>
          <p:cNvGrpSpPr/>
          <p:nvPr/>
        </p:nvGrpSpPr>
        <p:grpSpPr>
          <a:xfrm>
            <a:off x="8280384" y="6112284"/>
            <a:ext cx="3911616" cy="667060"/>
            <a:chOff x="122065" y="4845692"/>
            <a:chExt cx="12182988" cy="2098616"/>
          </a:xfrm>
        </p:grpSpPr>
        <p:grpSp>
          <p:nvGrpSpPr>
            <p:cNvPr id="73" name="그래픽 5" descr="트레일러">
              <a:extLst>
                <a:ext uri="{FF2B5EF4-FFF2-40B4-BE49-F238E27FC236}">
                  <a16:creationId xmlns:a16="http://schemas.microsoft.com/office/drawing/2014/main" id="{14A98EE5-B670-46D3-9F1C-1E4887777FAB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701"/>
            </a:xfrm>
            <a:solidFill>
              <a:srgbClr val="FFFFFF"/>
            </a:solidFill>
          </p:grpSpPr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2872575C-BFE0-4C4F-8F0B-9ED2E8990F3A}"/>
                  </a:ext>
                </a:extLst>
              </p:cNvPr>
              <p:cNvSpPr/>
              <p:nvPr/>
            </p:nvSpPr>
            <p:spPr>
              <a:xfrm>
                <a:off x="6832207" y="3799877"/>
                <a:ext cx="414038" cy="292264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2AF1FDB9-4AEB-4C2E-BF49-B6F0E46E5F83}"/>
                  </a:ext>
                </a:extLst>
              </p:cNvPr>
              <p:cNvSpPr/>
              <p:nvPr/>
            </p:nvSpPr>
            <p:spPr>
              <a:xfrm>
                <a:off x="6320745" y="4335694"/>
                <a:ext cx="389685" cy="389685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892A9F8C-436D-457C-8182-548043D9A47F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4" name="그래픽 7" descr="백팩">
              <a:extLst>
                <a:ext uri="{FF2B5EF4-FFF2-40B4-BE49-F238E27FC236}">
                  <a16:creationId xmlns:a16="http://schemas.microsoft.com/office/drawing/2014/main" id="{62010EF8-D1D7-4B3D-83C8-B1CC6A40FCC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9" descr="피크닉 테이블">
              <a:extLst>
                <a:ext uri="{FF2B5EF4-FFF2-40B4-BE49-F238E27FC236}">
                  <a16:creationId xmlns:a16="http://schemas.microsoft.com/office/drawing/2014/main" id="{5D788FC8-B4C0-4BE5-86C1-313C8891739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6" name="그래픽 11" descr="하이킹">
              <a:extLst>
                <a:ext uri="{FF2B5EF4-FFF2-40B4-BE49-F238E27FC236}">
                  <a16:creationId xmlns:a16="http://schemas.microsoft.com/office/drawing/2014/main" id="{5D074AC0-C9A5-4E50-ABD2-39666AAAB79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25" y="3540031"/>
              <a:chExt cx="1373172" cy="2098627"/>
            </a:xfrm>
            <a:solidFill>
              <a:srgbClr val="FFFFFF"/>
            </a:solidFill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32C108D5-96D3-44A2-BB95-2D67FDD43823}"/>
                  </a:ext>
                </a:extLst>
              </p:cNvPr>
              <p:cNvSpPr/>
              <p:nvPr/>
            </p:nvSpPr>
            <p:spPr>
              <a:xfrm>
                <a:off x="7201913" y="3540031"/>
                <a:ext cx="389789" cy="389793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8FFF212-CEB5-44CD-8D42-8C8510093F0A}"/>
                  </a:ext>
                </a:extLst>
              </p:cNvPr>
              <p:cNvSpPr/>
              <p:nvPr/>
            </p:nvSpPr>
            <p:spPr>
              <a:xfrm>
                <a:off x="6563925" y="4792516"/>
                <a:ext cx="602239" cy="845642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1A389573-A382-41D3-9000-73E824638B62}"/>
                  </a:ext>
                </a:extLst>
              </p:cNvPr>
              <p:cNvSpPr/>
              <p:nvPr/>
            </p:nvSpPr>
            <p:spPr>
              <a:xfrm>
                <a:off x="6981088" y="3981990"/>
                <a:ext cx="956009" cy="1656668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B6C3284A-E013-4153-BC9E-4EAA5D46B376}"/>
                  </a:ext>
                </a:extLst>
              </p:cNvPr>
              <p:cNvSpPr/>
              <p:nvPr/>
            </p:nvSpPr>
            <p:spPr>
              <a:xfrm>
                <a:off x="6623491" y="3750171"/>
                <a:ext cx="464218" cy="936935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03615BA6-95CB-48DA-8B63-1D09C4B6320F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1" cy="72986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7" name="그래픽 13" descr="텐트">
              <a:extLst>
                <a:ext uri="{FF2B5EF4-FFF2-40B4-BE49-F238E27FC236}">
                  <a16:creationId xmlns:a16="http://schemas.microsoft.com/office/drawing/2014/main" id="{12C0CD8D-FCBB-4CD1-8461-D5494E41DE96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8" name="그래픽 15" descr="모닥불">
              <a:extLst>
                <a:ext uri="{FF2B5EF4-FFF2-40B4-BE49-F238E27FC236}">
                  <a16:creationId xmlns:a16="http://schemas.microsoft.com/office/drawing/2014/main" id="{C2D3A2A2-5E1C-459D-86D5-4CCD6408C191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4"/>
              <a:chExt cx="1598868" cy="2043155"/>
            </a:xfrm>
            <a:solidFill>
              <a:srgbClr val="FFFFFF"/>
            </a:solidFill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C2A814C-CCAE-4597-BE45-07BF14350156}"/>
                  </a:ext>
                </a:extLst>
              </p:cNvPr>
              <p:cNvSpPr/>
              <p:nvPr/>
            </p:nvSpPr>
            <p:spPr>
              <a:xfrm>
                <a:off x="7104129" y="3867914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39232515-4BA1-47AF-B103-4D298B867899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E26BF7A-D0E3-4541-856B-84288631F97A}"/>
              </a:ext>
            </a:extLst>
          </p:cNvPr>
          <p:cNvCxnSpPr>
            <a:cxnSpLocks/>
          </p:cNvCxnSpPr>
          <p:nvPr/>
        </p:nvCxnSpPr>
        <p:spPr>
          <a:xfrm>
            <a:off x="3663823" y="4099644"/>
            <a:ext cx="468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110093D-CD31-4DBB-BB40-D55F1363C95A}"/>
              </a:ext>
            </a:extLst>
          </p:cNvPr>
          <p:cNvCxnSpPr>
            <a:cxnSpLocks/>
          </p:cNvCxnSpPr>
          <p:nvPr/>
        </p:nvCxnSpPr>
        <p:spPr>
          <a:xfrm>
            <a:off x="3663823" y="5240872"/>
            <a:ext cx="468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B5F8EA-1BE0-4648-8A1D-F0D430AB7EBA}"/>
              </a:ext>
            </a:extLst>
          </p:cNvPr>
          <p:cNvSpPr txBox="1"/>
          <p:nvPr/>
        </p:nvSpPr>
        <p:spPr>
          <a:xfrm>
            <a:off x="4625927" y="4357275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A4813BA-82B5-44B9-863C-444FFFE8DB8B}"/>
              </a:ext>
            </a:extLst>
          </p:cNvPr>
          <p:cNvCxnSpPr/>
          <p:nvPr/>
        </p:nvCxnSpPr>
        <p:spPr>
          <a:xfrm flipV="1">
            <a:off x="554674" y="816969"/>
            <a:ext cx="3442428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985963E-7A83-4935-B1E1-7B930C076261}"/>
              </a:ext>
            </a:extLst>
          </p:cNvPr>
          <p:cNvSpPr txBox="1"/>
          <p:nvPr/>
        </p:nvSpPr>
        <p:spPr>
          <a:xfrm rot="20311119">
            <a:off x="194490" y="658655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Let’s go camping!!</a:t>
            </a:r>
            <a:endParaRPr lang="ko-KR" altLang="en-US" sz="4800" b="1" dirty="0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0A84909D-83C9-42AC-8CA2-DBDA874A2B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71" y="1002188"/>
            <a:ext cx="2960658" cy="29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4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363739" y="211355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순서도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49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903BAB-0992-473E-81AB-0DE36BE3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5" y="1275644"/>
            <a:ext cx="11581255" cy="503484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4598BD1-82DA-4A78-9D17-2EA5741A5382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1925FE-EFC7-4590-84AD-63C98937B23A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09A51D-890B-4C2E-82F0-FA85C6B1C6F7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순서도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_if(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로그인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24D0BC-27A8-4319-8196-2A5CB7C7E77A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45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BC7956A-FCB9-4523-AEC5-ACE4DDB7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5" y="1321732"/>
            <a:ext cx="11547389" cy="501133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60C4F5-3C75-483C-8501-38D6EA5446E8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665E18-8A53-4D7B-8801-F969D0393046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A52D81-B110-4B01-9DE3-8FAD2155D621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순서도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_if(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비로그인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6FD40-B1C6-4885-BBDD-2C625BA18B59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0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638848" y="739936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</a:t>
              </a:r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연결사항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54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7102D2-A0C0-46C3-94C5-F19D1DC555DA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8A775E-A61E-4965-B261-3633DA93DB72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34E072-EA1D-4297-AD7E-54DD4031BE24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연결사항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483F2E-ED45-4264-AA83-E9DAE6F82D55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24D3BDE-CFAC-4E20-95B8-08A4F891D1A1}"/>
              </a:ext>
            </a:extLst>
          </p:cNvPr>
          <p:cNvGrpSpPr/>
          <p:nvPr/>
        </p:nvGrpSpPr>
        <p:grpSpPr>
          <a:xfrm>
            <a:off x="630573" y="990288"/>
            <a:ext cx="10930854" cy="5837123"/>
            <a:chOff x="630573" y="920838"/>
            <a:chExt cx="10930854" cy="58371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2810C8-E2F2-4E17-BCEA-6D4C57ABA8AA}"/>
                </a:ext>
              </a:extLst>
            </p:cNvPr>
            <p:cNvSpPr txBox="1"/>
            <p:nvPr/>
          </p:nvSpPr>
          <p:spPr>
            <a:xfrm>
              <a:off x="6806067" y="4826593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내용 입력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A1EC74-F042-4B3D-B853-9CC51EFB88FE}"/>
                </a:ext>
              </a:extLst>
            </p:cNvPr>
            <p:cNvSpPr txBox="1"/>
            <p:nvPr/>
          </p:nvSpPr>
          <p:spPr>
            <a:xfrm>
              <a:off x="5448661" y="2824008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내용 입력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94E80C5-FB90-44E4-AE75-66D2D6A29B6F}"/>
                </a:ext>
              </a:extLst>
            </p:cNvPr>
            <p:cNvGrpSpPr/>
            <p:nvPr/>
          </p:nvGrpSpPr>
          <p:grpSpPr>
            <a:xfrm>
              <a:off x="630573" y="920838"/>
              <a:ext cx="3530149" cy="5836793"/>
              <a:chOff x="375839" y="1021207"/>
              <a:chExt cx="3530149" cy="583679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47BBF82-7B1F-4C80-BFA6-7F14F0F0427B}"/>
                  </a:ext>
                </a:extLst>
              </p:cNvPr>
              <p:cNvSpPr/>
              <p:nvPr/>
            </p:nvSpPr>
            <p:spPr>
              <a:xfrm>
                <a:off x="375839" y="1021207"/>
                <a:ext cx="3530149" cy="5836793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84A6B4EC-86D9-4D03-ADD5-66EBF4FF314B}"/>
                  </a:ext>
                </a:extLst>
              </p:cNvPr>
              <p:cNvGrpSpPr/>
              <p:nvPr/>
            </p:nvGrpSpPr>
            <p:grpSpPr>
              <a:xfrm>
                <a:off x="492786" y="1078902"/>
                <a:ext cx="3311570" cy="5706366"/>
                <a:chOff x="492786" y="1078902"/>
                <a:chExt cx="3311570" cy="5706366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0D48FE4-7EB5-4ECE-9DC9-1048A7A92CB0}"/>
                    </a:ext>
                  </a:extLst>
                </p:cNvPr>
                <p:cNvSpPr/>
                <p:nvPr/>
              </p:nvSpPr>
              <p:spPr>
                <a:xfrm>
                  <a:off x="492786" y="1078902"/>
                  <a:ext cx="3311570" cy="5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FB24708E-82C3-450A-A126-CCFBC4476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586" y="1721352"/>
                  <a:ext cx="3209970" cy="0"/>
                </a:xfrm>
                <a:prstGeom prst="line">
                  <a:avLst/>
                </a:prstGeom>
                <a:ln w="12382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F60FF899-ED48-44E2-ADFD-09E3FF749509}"/>
                    </a:ext>
                  </a:extLst>
                </p:cNvPr>
                <p:cNvGrpSpPr/>
                <p:nvPr/>
              </p:nvGrpSpPr>
              <p:grpSpPr>
                <a:xfrm>
                  <a:off x="530220" y="1843510"/>
                  <a:ext cx="3274135" cy="4941758"/>
                  <a:chOff x="530220" y="1884150"/>
                  <a:chExt cx="3274135" cy="4941758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2E15C93B-CEF1-4CBF-A3F1-3BE91FB67AD4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188415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13A8973F-7712-4026-A9F6-215DBA575E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E588BF0A-7399-43CF-A33A-D495CD21A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3373B8A8-B9D8-42C8-88ED-8C02E0BA5D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176981DC-231B-4C5E-A826-9FAE61F5A8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30" name="직사각형 29">
                        <a:extLst>
                          <a:ext uri="{FF2B5EF4-FFF2-40B4-BE49-F238E27FC236}">
                            <a16:creationId xmlns:a16="http://schemas.microsoft.com/office/drawing/2014/main" id="{52B440E3-773C-4BB6-84D3-65F13CE036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B7D8B7A-3396-4A18-81B7-18DFEA532F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IDX</a:t>
                        </a:r>
                      </a:p>
                    </p:txBody>
                  </p:sp>
                </p:grpSp>
              </p:grp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8576CC91-4571-4EAF-B48A-A5683B5D0B1B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245006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C2CAA9DF-7123-441A-8632-9FA8A6A926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63" name="직사각형 62">
                        <a:extLst>
                          <a:ext uri="{FF2B5EF4-FFF2-40B4-BE49-F238E27FC236}">
                            <a16:creationId xmlns:a16="http://schemas.microsoft.com/office/drawing/2014/main" id="{81E3DF4E-7ED6-407D-A0A9-D21B9554E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E342C4A5-DD93-4691-982C-D7A76244F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6CBAB482-E7FE-43E0-86CC-CD8868B747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95D6D335-3F7B-49B6-A548-7C25F144D4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62" name="TextBox 61">
                        <a:extLst>
                          <a:ext uri="{FF2B5EF4-FFF2-40B4-BE49-F238E27FC236}">
                            <a16:creationId xmlns:a16="http://schemas.microsoft.com/office/drawing/2014/main" id="{BCF0121B-354C-4646-AEA1-30D5460D27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NAME</a:t>
                        </a:r>
                      </a:p>
                    </p:txBody>
                  </p:sp>
                </p:grp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D2AB11B8-C856-4B41-A300-74D28446B63E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3015986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66" name="그룹 65">
                      <a:extLst>
                        <a:ext uri="{FF2B5EF4-FFF2-40B4-BE49-F238E27FC236}">
                          <a16:creationId xmlns:a16="http://schemas.microsoft.com/office/drawing/2014/main" id="{94CD31B6-6566-4E1C-ADFB-655CD76139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2FB0D8BC-2ED1-4855-82D8-D2B67BDFC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B7FE36-C72A-4EB9-A921-A00E0A3C84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67" name="그룹 66">
                      <a:extLst>
                        <a:ext uri="{FF2B5EF4-FFF2-40B4-BE49-F238E27FC236}">
                          <a16:creationId xmlns:a16="http://schemas.microsoft.com/office/drawing/2014/main" id="{BCA8C90E-B283-4BBE-9FB3-7C91211027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68" name="직사각형 67">
                        <a:extLst>
                          <a:ext uri="{FF2B5EF4-FFF2-40B4-BE49-F238E27FC236}">
                            <a16:creationId xmlns:a16="http://schemas.microsoft.com/office/drawing/2014/main" id="{6B793341-BCF6-4625-943D-630719B1C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8332E8B1-1143-4562-B183-5460F079E5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ADDRESS</a:t>
                        </a:r>
                      </a:p>
                    </p:txBody>
                  </p:sp>
                </p:grpSp>
              </p:grp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5553B121-B474-4EDD-A9F2-14784ACA73B1}"/>
                      </a:ext>
                    </a:extLst>
                  </p:cNvPr>
                  <p:cNvGrpSpPr/>
                  <p:nvPr/>
                </p:nvGrpSpPr>
                <p:grpSpPr>
                  <a:xfrm>
                    <a:off x="530220" y="3581904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26257C75-8FFD-48E2-8559-F168BC11B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77" name="직사각형 76">
                        <a:extLst>
                          <a:ext uri="{FF2B5EF4-FFF2-40B4-BE49-F238E27FC236}">
                            <a16:creationId xmlns:a16="http://schemas.microsoft.com/office/drawing/2014/main" id="{FB4C9235-7025-48A4-AF5E-0267AB0CA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294606C-FBB1-4160-8610-7A3DE7C561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74" name="그룹 73">
                      <a:extLst>
                        <a:ext uri="{FF2B5EF4-FFF2-40B4-BE49-F238E27FC236}">
                          <a16:creationId xmlns:a16="http://schemas.microsoft.com/office/drawing/2014/main" id="{9E765514-3B19-4B13-91CE-057D3B91E1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75" name="직사각형 74">
                        <a:extLst>
                          <a:ext uri="{FF2B5EF4-FFF2-40B4-BE49-F238E27FC236}">
                            <a16:creationId xmlns:a16="http://schemas.microsoft.com/office/drawing/2014/main" id="{3C1BD8EC-B525-4576-B866-FD30B4F8B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8A58B37A-D3EC-467F-8C61-CD0B5B21C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LATITUDE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410A7F81-6D18-4BC6-9937-A6E513D9B739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147822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D6CD327E-FEE9-40BC-B234-A2B0D3537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84" name="직사각형 83">
                        <a:extLst>
                          <a:ext uri="{FF2B5EF4-FFF2-40B4-BE49-F238E27FC236}">
                            <a16:creationId xmlns:a16="http://schemas.microsoft.com/office/drawing/2014/main" id="{FD1C4697-7F45-42EF-A1EC-6F8D3A3A0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85" name="TextBox 84">
                        <a:extLst>
                          <a:ext uri="{FF2B5EF4-FFF2-40B4-BE49-F238E27FC236}">
                            <a16:creationId xmlns:a16="http://schemas.microsoft.com/office/drawing/2014/main" id="{9E781AD4-7DA2-4AB0-9157-E62B43B16C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B28CC621-3F8D-4F55-832A-71A5EA7575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82" name="직사각형 81">
                        <a:extLst>
                          <a:ext uri="{FF2B5EF4-FFF2-40B4-BE49-F238E27FC236}">
                            <a16:creationId xmlns:a16="http://schemas.microsoft.com/office/drawing/2014/main" id="{E8E51D0F-456F-4B50-8D09-4FCBB48DC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83" name="TextBox 82">
                        <a:extLst>
                          <a:ext uri="{FF2B5EF4-FFF2-40B4-BE49-F238E27FC236}">
                            <a16:creationId xmlns:a16="http://schemas.microsoft.com/office/drawing/2014/main" id="{2627C2A5-1C43-431A-ADDC-F16CDA6563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LONGITUDE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515D41AD-A52F-4188-87CF-F93E5C7372F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71374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BF146ABD-2BE0-4627-B87B-04C50802A3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E7695599-4CDF-49A8-A914-C3F219035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4173FDA1-3012-454C-A642-9F4F546B49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88" name="그룹 87">
                      <a:extLst>
                        <a:ext uri="{FF2B5EF4-FFF2-40B4-BE49-F238E27FC236}">
                          <a16:creationId xmlns:a16="http://schemas.microsoft.com/office/drawing/2014/main" id="{F9F597F5-E7A0-4ABA-8B28-9790824BEB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BD4BFE2A-4210-4B39-B82F-FC599C3D7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58B6DF07-2BAF-44FA-9610-BCBFB83098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URL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EF4C0683-5713-4B73-98CB-2785D9BC28C9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27965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43253E05-2571-497B-B98A-83729C52E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796412D5-36E8-4236-9CCD-E75DBF8B7D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F0516171-3D6F-4BB4-80DC-20EFB64D8B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95" name="그룹 94">
                      <a:extLst>
                        <a:ext uri="{FF2B5EF4-FFF2-40B4-BE49-F238E27FC236}">
                          <a16:creationId xmlns:a16="http://schemas.microsoft.com/office/drawing/2014/main" id="{ECCF1DF3-16A7-4FB2-A9E0-7F606251E8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B60E7357-0949-418E-BC0C-3B16A5FA66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21580313-60E4-420D-A633-B6821A3491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ETC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5EB215B8-AA50-43EF-9FBA-F61FCF2E9B4F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865563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F79AED71-89D4-4B33-A3DD-B22D7AA84A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05" name="직사각형 104">
                        <a:extLst>
                          <a:ext uri="{FF2B5EF4-FFF2-40B4-BE49-F238E27FC236}">
                            <a16:creationId xmlns:a16="http://schemas.microsoft.com/office/drawing/2014/main" id="{038D80CB-A938-46B2-BE60-2F82D454F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F0A7BE0D-D837-4008-9B56-7BA4BC2473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7AFDA9D9-97E6-436C-8F75-74FC931C66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03" name="직사각형 102">
                        <a:extLst>
                          <a:ext uri="{FF2B5EF4-FFF2-40B4-BE49-F238E27FC236}">
                            <a16:creationId xmlns:a16="http://schemas.microsoft.com/office/drawing/2014/main" id="{33315C85-67BD-4000-86E6-B7FB25456E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44F77340-B017-4544-B28D-C3609397E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INTIME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8C1130AC-A225-4E6A-BEAC-285CC8460B41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6471965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08" name="그룹 107">
                      <a:extLst>
                        <a:ext uri="{FF2B5EF4-FFF2-40B4-BE49-F238E27FC236}">
                          <a16:creationId xmlns:a16="http://schemas.microsoft.com/office/drawing/2014/main" id="{494DBF2F-65BD-4ED9-B9AB-56C4202CF9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12" name="직사각형 111">
                        <a:extLst>
                          <a:ext uri="{FF2B5EF4-FFF2-40B4-BE49-F238E27FC236}">
                            <a16:creationId xmlns:a16="http://schemas.microsoft.com/office/drawing/2014/main" id="{63EA4EF6-5D57-443F-9F7B-6E468F91B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94193AA-EDAF-4AE1-AE37-10AB4036C7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6E09F32A-4049-4C29-905D-54D0BCEF1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10" name="직사각형 109">
                        <a:extLst>
                          <a:ext uri="{FF2B5EF4-FFF2-40B4-BE49-F238E27FC236}">
                            <a16:creationId xmlns:a16="http://schemas.microsoft.com/office/drawing/2014/main" id="{F1845E39-1970-4A16-99F4-7C5166E882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435AEB3C-8FA9-41C6-BA47-000C3AFBC4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OUTTIME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C21BDB5F-0919-4CE2-9103-83C98E802DC0}"/>
                </a:ext>
              </a:extLst>
            </p:cNvPr>
            <p:cNvGrpSpPr/>
            <p:nvPr/>
          </p:nvGrpSpPr>
          <p:grpSpPr>
            <a:xfrm>
              <a:off x="4330926" y="921168"/>
              <a:ext cx="3530149" cy="5836793"/>
              <a:chOff x="375839" y="1021207"/>
              <a:chExt cx="3530149" cy="583679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493EC18E-1A05-483D-BB40-5C51DD0D73C5}"/>
                  </a:ext>
                </a:extLst>
              </p:cNvPr>
              <p:cNvSpPr/>
              <p:nvPr/>
            </p:nvSpPr>
            <p:spPr>
              <a:xfrm>
                <a:off x="375839" y="1021207"/>
                <a:ext cx="3530149" cy="5836793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DE1521CD-A5B4-453D-8C68-B1FC67D34774}"/>
                  </a:ext>
                </a:extLst>
              </p:cNvPr>
              <p:cNvGrpSpPr/>
              <p:nvPr/>
            </p:nvGrpSpPr>
            <p:grpSpPr>
              <a:xfrm>
                <a:off x="492786" y="1078902"/>
                <a:ext cx="3311570" cy="5706366"/>
                <a:chOff x="492786" y="1078902"/>
                <a:chExt cx="3311570" cy="5706366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DEFA1BA4-D44E-4119-8D01-86772D63AD98}"/>
                    </a:ext>
                  </a:extLst>
                </p:cNvPr>
                <p:cNvSpPr/>
                <p:nvPr/>
              </p:nvSpPr>
              <p:spPr>
                <a:xfrm>
                  <a:off x="492786" y="1078902"/>
                  <a:ext cx="3311570" cy="5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88975A73-9B89-4C87-ADD3-769582D3F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586" y="1721352"/>
                  <a:ext cx="3209970" cy="0"/>
                </a:xfrm>
                <a:prstGeom prst="line">
                  <a:avLst/>
                </a:prstGeom>
                <a:ln w="12382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A46E3FA9-2316-426D-929D-904CEAFE89C4}"/>
                    </a:ext>
                  </a:extLst>
                </p:cNvPr>
                <p:cNvGrpSpPr/>
                <p:nvPr/>
              </p:nvGrpSpPr>
              <p:grpSpPr>
                <a:xfrm>
                  <a:off x="540380" y="1843510"/>
                  <a:ext cx="3263975" cy="4941758"/>
                  <a:chOff x="540380" y="1884150"/>
                  <a:chExt cx="3263975" cy="4941758"/>
                </a:xfrm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F44B8F57-C89C-4899-8770-756ADB9C449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188415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82" name="그룹 181">
                      <a:extLst>
                        <a:ext uri="{FF2B5EF4-FFF2-40B4-BE49-F238E27FC236}">
                          <a16:creationId xmlns:a16="http://schemas.microsoft.com/office/drawing/2014/main" id="{C8A52C82-A465-447D-8E0A-998A372694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86" name="직사각형 185">
                        <a:extLst>
                          <a:ext uri="{FF2B5EF4-FFF2-40B4-BE49-F238E27FC236}">
                            <a16:creationId xmlns:a16="http://schemas.microsoft.com/office/drawing/2014/main" id="{BA94606E-09DE-40D9-B55A-C94DC47CD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87" name="TextBox 186">
                        <a:extLst>
                          <a:ext uri="{FF2B5EF4-FFF2-40B4-BE49-F238E27FC236}">
                            <a16:creationId xmlns:a16="http://schemas.microsoft.com/office/drawing/2014/main" id="{DBF40F01-D896-468B-A9AD-A4EC7BE6E2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83" name="그룹 182">
                      <a:extLst>
                        <a:ext uri="{FF2B5EF4-FFF2-40B4-BE49-F238E27FC236}">
                          <a16:creationId xmlns:a16="http://schemas.microsoft.com/office/drawing/2014/main" id="{CBE0F8B1-6BBE-4109-92C4-5BC1DD04DA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84" name="직사각형 183">
                        <a:extLst>
                          <a:ext uri="{FF2B5EF4-FFF2-40B4-BE49-F238E27FC236}">
                            <a16:creationId xmlns:a16="http://schemas.microsoft.com/office/drawing/2014/main" id="{E624FF4E-45FB-416A-800C-C5185F2245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85" name="TextBox 184">
                        <a:extLst>
                          <a:ext uri="{FF2B5EF4-FFF2-40B4-BE49-F238E27FC236}">
                            <a16:creationId xmlns:a16="http://schemas.microsoft.com/office/drawing/2014/main" id="{3B222B45-3CC3-4DB1-A907-15E221089D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IDX</a:t>
                        </a:r>
                      </a:p>
                    </p:txBody>
                  </p:sp>
                </p:grp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653889AB-E1BD-49C3-BE36-EBA83E573F1C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245006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6C43DCFE-453E-4448-9C87-053BE014A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80" name="직사각형 179">
                        <a:extLst>
                          <a:ext uri="{FF2B5EF4-FFF2-40B4-BE49-F238E27FC236}">
                            <a16:creationId xmlns:a16="http://schemas.microsoft.com/office/drawing/2014/main" id="{B54B50A8-7170-438F-8B95-06F02AF82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81" name="TextBox 180">
                        <a:extLst>
                          <a:ext uri="{FF2B5EF4-FFF2-40B4-BE49-F238E27FC236}">
                            <a16:creationId xmlns:a16="http://schemas.microsoft.com/office/drawing/2014/main" id="{4FC147C9-DFA2-4894-8B73-4AF3E756FC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77" name="그룹 176">
                      <a:extLst>
                        <a:ext uri="{FF2B5EF4-FFF2-40B4-BE49-F238E27FC236}">
                          <a16:creationId xmlns:a16="http://schemas.microsoft.com/office/drawing/2014/main" id="{7249CDE1-6FC5-494D-8022-37E7C1EC9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78" name="직사각형 177">
                        <a:extLst>
                          <a:ext uri="{FF2B5EF4-FFF2-40B4-BE49-F238E27FC236}">
                            <a16:creationId xmlns:a16="http://schemas.microsoft.com/office/drawing/2014/main" id="{CDAA206B-488E-4681-BDD0-AE0EC20DD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79" name="TextBox 178">
                        <a:extLst>
                          <a:ext uri="{FF2B5EF4-FFF2-40B4-BE49-F238E27FC236}">
                            <a16:creationId xmlns:a16="http://schemas.microsoft.com/office/drawing/2014/main" id="{C132B9D7-858E-451D-AB05-D1FF941D87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NAME</a:t>
                        </a:r>
                      </a:p>
                    </p:txBody>
                  </p:sp>
                </p:grpSp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E84CE4DE-9FAB-4F8A-94C1-7F77F628869F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3015986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70" name="그룹 169">
                      <a:extLst>
                        <a:ext uri="{FF2B5EF4-FFF2-40B4-BE49-F238E27FC236}">
                          <a16:creationId xmlns:a16="http://schemas.microsoft.com/office/drawing/2014/main" id="{7B11FD01-2455-4365-A107-617B074207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74" name="직사각형 173">
                        <a:extLst>
                          <a:ext uri="{FF2B5EF4-FFF2-40B4-BE49-F238E27FC236}">
                            <a16:creationId xmlns:a16="http://schemas.microsoft.com/office/drawing/2014/main" id="{D72E3865-4695-457C-A076-E5EE043044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75" name="TextBox 174">
                        <a:extLst>
                          <a:ext uri="{FF2B5EF4-FFF2-40B4-BE49-F238E27FC236}">
                            <a16:creationId xmlns:a16="http://schemas.microsoft.com/office/drawing/2014/main" id="{4DDD5673-3765-4B89-9B92-DE3EDD6EE7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71" name="그룹 170">
                      <a:extLst>
                        <a:ext uri="{FF2B5EF4-FFF2-40B4-BE49-F238E27FC236}">
                          <a16:creationId xmlns:a16="http://schemas.microsoft.com/office/drawing/2014/main" id="{3F5B085C-71B6-4854-9110-10624D694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72" name="직사각형 171">
                        <a:extLst>
                          <a:ext uri="{FF2B5EF4-FFF2-40B4-BE49-F238E27FC236}">
                            <a16:creationId xmlns:a16="http://schemas.microsoft.com/office/drawing/2014/main" id="{126EAC1B-BE87-4F11-825D-3A0B24F91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73" name="TextBox 172">
                        <a:extLst>
                          <a:ext uri="{FF2B5EF4-FFF2-40B4-BE49-F238E27FC236}">
                            <a16:creationId xmlns:a16="http://schemas.microsoft.com/office/drawing/2014/main" id="{2F35DBD0-8DD3-4FDE-A52E-BE0D5BFD50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CONTENT</a:t>
                        </a:r>
                      </a:p>
                    </p:txBody>
                  </p:sp>
                </p:grpSp>
              </p:grpSp>
              <p:grpSp>
                <p:nvGrpSpPr>
                  <p:cNvPr id="128" name="그룹 127">
                    <a:extLst>
                      <a:ext uri="{FF2B5EF4-FFF2-40B4-BE49-F238E27FC236}">
                        <a16:creationId xmlns:a16="http://schemas.microsoft.com/office/drawing/2014/main" id="{3F964416-9AA6-47A9-88C5-617FE5A934EC}"/>
                      </a:ext>
                    </a:extLst>
                  </p:cNvPr>
                  <p:cNvGrpSpPr/>
                  <p:nvPr/>
                </p:nvGrpSpPr>
                <p:grpSpPr>
                  <a:xfrm>
                    <a:off x="540380" y="3581904"/>
                    <a:ext cx="3250609" cy="353943"/>
                    <a:chOff x="553746" y="2121681"/>
                    <a:chExt cx="3250609" cy="535610"/>
                  </a:xfrm>
                </p:grpSpPr>
                <p:grpSp>
                  <p:nvGrpSpPr>
                    <p:cNvPr id="164" name="그룹 163">
                      <a:extLst>
                        <a:ext uri="{FF2B5EF4-FFF2-40B4-BE49-F238E27FC236}">
                          <a16:creationId xmlns:a16="http://schemas.microsoft.com/office/drawing/2014/main" id="{771AB8AC-4248-4D8A-81D2-6963BE0C1F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746" y="2121681"/>
                      <a:ext cx="848334" cy="535610"/>
                      <a:chOff x="553746" y="2121681"/>
                      <a:chExt cx="848334" cy="535610"/>
                    </a:xfrm>
                  </p:grpSpPr>
                  <p:sp>
                    <p:nvSpPr>
                      <p:cNvPr id="168" name="직사각형 167">
                        <a:extLst>
                          <a:ext uri="{FF2B5EF4-FFF2-40B4-BE49-F238E27FC236}">
                            <a16:creationId xmlns:a16="http://schemas.microsoft.com/office/drawing/2014/main" id="{F4E2C415-6982-4A0F-A091-C82304E5A3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9" name="TextBox 168">
                        <a:extLst>
                          <a:ext uri="{FF2B5EF4-FFF2-40B4-BE49-F238E27FC236}">
                            <a16:creationId xmlns:a16="http://schemas.microsoft.com/office/drawing/2014/main" id="{60E9242B-11C8-4215-B67E-F75BBAC5F7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374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65" name="그룹 164">
                      <a:extLst>
                        <a:ext uri="{FF2B5EF4-FFF2-40B4-BE49-F238E27FC236}">
                          <a16:creationId xmlns:a16="http://schemas.microsoft.com/office/drawing/2014/main" id="{ED7F0EE1-3702-4B95-9EA3-A5EDF8C70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66" name="직사각형 165">
                        <a:extLst>
                          <a:ext uri="{FF2B5EF4-FFF2-40B4-BE49-F238E27FC236}">
                            <a16:creationId xmlns:a16="http://schemas.microsoft.com/office/drawing/2014/main" id="{FFE4573D-1A12-4980-AD47-BD3A9084C2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7" name="TextBox 166">
                        <a:extLst>
                          <a:ext uri="{FF2B5EF4-FFF2-40B4-BE49-F238E27FC236}">
                            <a16:creationId xmlns:a16="http://schemas.microsoft.com/office/drawing/2014/main" id="{6064B07A-8054-4481-8D23-78B1BE5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HATE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52ED4F89-A0BB-43CD-8123-B2BC8562A86A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147822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58" name="그룹 157">
                      <a:extLst>
                        <a:ext uri="{FF2B5EF4-FFF2-40B4-BE49-F238E27FC236}">
                          <a16:creationId xmlns:a16="http://schemas.microsoft.com/office/drawing/2014/main" id="{F9D6A817-A53A-4918-9C37-8A4E14B8A7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62" name="직사각형 161">
                        <a:extLst>
                          <a:ext uri="{FF2B5EF4-FFF2-40B4-BE49-F238E27FC236}">
                            <a16:creationId xmlns:a16="http://schemas.microsoft.com/office/drawing/2014/main" id="{B7E3E296-014E-42E0-8C03-7A4DF3D462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3" name="TextBox 162">
                        <a:extLst>
                          <a:ext uri="{FF2B5EF4-FFF2-40B4-BE49-F238E27FC236}">
                            <a16:creationId xmlns:a16="http://schemas.microsoft.com/office/drawing/2014/main" id="{D72A610F-DB96-442B-A6C0-6260BC024A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59" name="그룹 158">
                      <a:extLst>
                        <a:ext uri="{FF2B5EF4-FFF2-40B4-BE49-F238E27FC236}">
                          <a16:creationId xmlns:a16="http://schemas.microsoft.com/office/drawing/2014/main" id="{BD66596D-3B47-417D-9B7C-E3BB7DD7D2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60" name="직사각형 159">
                        <a:extLst>
                          <a:ext uri="{FF2B5EF4-FFF2-40B4-BE49-F238E27FC236}">
                            <a16:creationId xmlns:a16="http://schemas.microsoft.com/office/drawing/2014/main" id="{0DD35AEB-6BB9-4F55-8548-6652DB9217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1" name="TextBox 160">
                        <a:extLst>
                          <a:ext uri="{FF2B5EF4-FFF2-40B4-BE49-F238E27FC236}">
                            <a16:creationId xmlns:a16="http://schemas.microsoft.com/office/drawing/2014/main" id="{AF43179A-A615-4385-876C-67A4A6344C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PW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40703F75-EC2E-455A-A198-1C7C6F63780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71374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52" name="그룹 151">
                      <a:extLst>
                        <a:ext uri="{FF2B5EF4-FFF2-40B4-BE49-F238E27FC236}">
                          <a16:creationId xmlns:a16="http://schemas.microsoft.com/office/drawing/2014/main" id="{DB800AFF-C3C2-471D-BA66-8B8E9CB2E7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56" name="직사각형 155">
                        <a:extLst>
                          <a:ext uri="{FF2B5EF4-FFF2-40B4-BE49-F238E27FC236}">
                            <a16:creationId xmlns:a16="http://schemas.microsoft.com/office/drawing/2014/main" id="{30C9704B-3D39-41E0-8EFD-7ABDC4D63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57" name="TextBox 156">
                        <a:extLst>
                          <a:ext uri="{FF2B5EF4-FFF2-40B4-BE49-F238E27FC236}">
                            <a16:creationId xmlns:a16="http://schemas.microsoft.com/office/drawing/2014/main" id="{42047421-6014-4CBC-849C-578E992196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53" name="그룹 152">
                      <a:extLst>
                        <a:ext uri="{FF2B5EF4-FFF2-40B4-BE49-F238E27FC236}">
                          <a16:creationId xmlns:a16="http://schemas.microsoft.com/office/drawing/2014/main" id="{9BFA8E95-16D9-4630-B0EF-3207C9B241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54" name="직사각형 153">
                        <a:extLst>
                          <a:ext uri="{FF2B5EF4-FFF2-40B4-BE49-F238E27FC236}">
                            <a16:creationId xmlns:a16="http://schemas.microsoft.com/office/drawing/2014/main" id="{19C83520-2BC4-4D4C-9A79-30988A52B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55" name="TextBox 154">
                        <a:extLst>
                          <a:ext uri="{FF2B5EF4-FFF2-40B4-BE49-F238E27FC236}">
                            <a16:creationId xmlns:a16="http://schemas.microsoft.com/office/drawing/2014/main" id="{B4D0FAFC-1BFB-4EB6-80D2-AE064077FF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UP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D697DC59-9AAF-4814-9612-1A3F403D8C86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27965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329D624A-DEF4-4DF1-A338-BE6890C0F8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50" name="직사각형 149">
                        <a:extLst>
                          <a:ext uri="{FF2B5EF4-FFF2-40B4-BE49-F238E27FC236}">
                            <a16:creationId xmlns:a16="http://schemas.microsoft.com/office/drawing/2014/main" id="{46F19EC9-A0A2-4F49-A95E-A40A9F4C3B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51" name="TextBox 150">
                        <a:extLst>
                          <a:ext uri="{FF2B5EF4-FFF2-40B4-BE49-F238E27FC236}">
                            <a16:creationId xmlns:a16="http://schemas.microsoft.com/office/drawing/2014/main" id="{55322A08-62B4-4CE6-89D0-028DF7BA13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47" name="그룹 146">
                      <a:extLst>
                        <a:ext uri="{FF2B5EF4-FFF2-40B4-BE49-F238E27FC236}">
                          <a16:creationId xmlns:a16="http://schemas.microsoft.com/office/drawing/2014/main" id="{7048216A-9B04-4F67-AC44-7FA9E46D81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48" name="직사각형 147">
                        <a:extLst>
                          <a:ext uri="{FF2B5EF4-FFF2-40B4-BE49-F238E27FC236}">
                            <a16:creationId xmlns:a16="http://schemas.microsoft.com/office/drawing/2014/main" id="{3A08FEB0-F387-4B80-B78E-796735F0D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49" name="TextBox 148">
                        <a:extLst>
                          <a:ext uri="{FF2B5EF4-FFF2-40B4-BE49-F238E27FC236}">
                            <a16:creationId xmlns:a16="http://schemas.microsoft.com/office/drawing/2014/main" id="{129F3537-BD5A-46F4-991F-538E2969B2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DOWN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819BD8F7-D353-42A2-A88B-1F6C554D6CF2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865565"/>
                    <a:ext cx="3260769" cy="353944"/>
                    <a:chOff x="543586" y="2121681"/>
                    <a:chExt cx="3260769" cy="535611"/>
                  </a:xfrm>
                </p:grpSpPr>
                <p:grpSp>
                  <p:nvGrpSpPr>
                    <p:cNvPr id="140" name="그룹 139">
                      <a:extLst>
                        <a:ext uri="{FF2B5EF4-FFF2-40B4-BE49-F238E27FC236}">
                          <a16:creationId xmlns:a16="http://schemas.microsoft.com/office/drawing/2014/main" id="{CE652823-A71E-4370-8C9B-DB17237F0C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44" name="직사각형 143">
                        <a:extLst>
                          <a:ext uri="{FF2B5EF4-FFF2-40B4-BE49-F238E27FC236}">
                            <a16:creationId xmlns:a16="http://schemas.microsoft.com/office/drawing/2014/main" id="{99943352-E44E-4EDC-BC0D-018E2843ED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0793EA61-9006-4A4B-8245-760DB297F4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651DF041-0AF6-48FA-AA87-F1EF87FCEA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2"/>
                      <a:ext cx="2180521" cy="535610"/>
                      <a:chOff x="1623834" y="2132049"/>
                      <a:chExt cx="2180521" cy="535610"/>
                    </a:xfrm>
                  </p:grpSpPr>
                  <p:sp>
                    <p:nvSpPr>
                      <p:cNvPr id="142" name="직사각형 141">
                        <a:extLst>
                          <a:ext uri="{FF2B5EF4-FFF2-40B4-BE49-F238E27FC236}">
                            <a16:creationId xmlns:a16="http://schemas.microsoft.com/office/drawing/2014/main" id="{0229DD29-7415-47A9-ABAF-0D18957E47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47E33B62-92CE-4B04-9DF6-D616ED3DFA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9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CAMPINGNUMBER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507E2DFD-DB43-4620-9924-CE81070E918E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6471965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34" name="그룹 133">
                      <a:extLst>
                        <a:ext uri="{FF2B5EF4-FFF2-40B4-BE49-F238E27FC236}">
                          <a16:creationId xmlns:a16="http://schemas.microsoft.com/office/drawing/2014/main" id="{A7C8E72D-2C4F-489B-8391-C01FF009D5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38" name="직사각형 137">
                        <a:extLst>
                          <a:ext uri="{FF2B5EF4-FFF2-40B4-BE49-F238E27FC236}">
                            <a16:creationId xmlns:a16="http://schemas.microsoft.com/office/drawing/2014/main" id="{CF2DB9ED-06C2-4D87-8649-230FFADED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39" name="TextBox 138">
                        <a:extLst>
                          <a:ext uri="{FF2B5EF4-FFF2-40B4-BE49-F238E27FC236}">
                            <a16:creationId xmlns:a16="http://schemas.microsoft.com/office/drawing/2014/main" id="{AFC85F02-584C-406C-8435-BB015770F5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35" name="그룹 134">
                      <a:extLst>
                        <a:ext uri="{FF2B5EF4-FFF2-40B4-BE49-F238E27FC236}">
                          <a16:creationId xmlns:a16="http://schemas.microsoft.com/office/drawing/2014/main" id="{4B84AC4D-2677-4B6E-9ACA-7B12CD9289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36" name="직사각형 135">
                        <a:extLst>
                          <a:ext uri="{FF2B5EF4-FFF2-40B4-BE49-F238E27FC236}">
                            <a16:creationId xmlns:a16="http://schemas.microsoft.com/office/drawing/2014/main" id="{4E0F5F7F-654A-4D22-99C8-34BF818DDA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47442431-457A-41AB-BE77-E2B6F1EE00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WRITEDATE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4136E72-6E4D-4C8C-95CC-2B87BB51E616}"/>
                </a:ext>
              </a:extLst>
            </p:cNvPr>
            <p:cNvSpPr/>
            <p:nvPr/>
          </p:nvSpPr>
          <p:spPr>
            <a:xfrm>
              <a:off x="8031278" y="920838"/>
              <a:ext cx="3530149" cy="5836793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6B5B071-8330-4F8D-A184-C4BE5F0952D6}"/>
                </a:ext>
              </a:extLst>
            </p:cNvPr>
            <p:cNvSpPr/>
            <p:nvPr/>
          </p:nvSpPr>
          <p:spPr>
            <a:xfrm>
              <a:off x="8148225" y="984679"/>
              <a:ext cx="3311570" cy="50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52289801-726C-49F4-BBB4-3DF4D1712D49}"/>
                </a:ext>
              </a:extLst>
            </p:cNvPr>
            <p:cNvCxnSpPr>
              <a:cxnSpLocks/>
            </p:cNvCxnSpPr>
            <p:nvPr/>
          </p:nvCxnSpPr>
          <p:spPr>
            <a:xfrm>
              <a:off x="8199025" y="1620983"/>
              <a:ext cx="3209970" cy="0"/>
            </a:xfrm>
            <a:prstGeom prst="line">
              <a:avLst/>
            </a:prstGeom>
            <a:ln w="123825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9951D231-2D1F-491D-9613-2372F26CD267}"/>
                </a:ext>
              </a:extLst>
            </p:cNvPr>
            <p:cNvGrpSpPr/>
            <p:nvPr/>
          </p:nvGrpSpPr>
          <p:grpSpPr>
            <a:xfrm>
              <a:off x="8199025" y="1743141"/>
              <a:ext cx="3260769" cy="919861"/>
              <a:chOff x="543586" y="1884150"/>
              <a:chExt cx="3260769" cy="919861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2D236C46-4D87-4BDA-B094-D1F4DE24A540}"/>
                  </a:ext>
                </a:extLst>
              </p:cNvPr>
              <p:cNvGrpSpPr/>
              <p:nvPr/>
            </p:nvGrpSpPr>
            <p:grpSpPr>
              <a:xfrm>
                <a:off x="543586" y="1884150"/>
                <a:ext cx="3260769" cy="353943"/>
                <a:chOff x="543586" y="2121681"/>
                <a:chExt cx="3260769" cy="535610"/>
              </a:xfrm>
            </p:grpSpPr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1BD288D3-DD1B-45B6-8689-E608F435994B}"/>
                    </a:ext>
                  </a:extLst>
                </p:cNvPr>
                <p:cNvGrpSpPr/>
                <p:nvPr/>
              </p:nvGrpSpPr>
              <p:grpSpPr>
                <a:xfrm>
                  <a:off x="543586" y="2121681"/>
                  <a:ext cx="848334" cy="535610"/>
                  <a:chOff x="543586" y="2121681"/>
                  <a:chExt cx="848334" cy="535610"/>
                </a:xfrm>
              </p:grpSpPr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4E14F8F1-0E2C-47AE-B4F4-22EE328BA1AC}"/>
                      </a:ext>
                    </a:extLst>
                  </p:cNvPr>
                  <p:cNvSpPr/>
                  <p:nvPr/>
                </p:nvSpPr>
                <p:spPr>
                  <a:xfrm>
                    <a:off x="607753" y="2140282"/>
                    <a:ext cx="720000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CE6C145D-1746-47FA-B14B-3406880F54A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586" y="2121681"/>
                    <a:ext cx="848334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ABC</a:t>
                    </a:r>
                  </a:p>
                </p:txBody>
              </p:sp>
            </p:grpSp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9472A1B5-AA57-4A8C-A049-EC639776FB98}"/>
                    </a:ext>
                  </a:extLst>
                </p:cNvPr>
                <p:cNvGrpSpPr/>
                <p:nvPr/>
              </p:nvGrpSpPr>
              <p:grpSpPr>
                <a:xfrm>
                  <a:off x="1623834" y="2121681"/>
                  <a:ext cx="2180521" cy="535610"/>
                  <a:chOff x="1623834" y="2132048"/>
                  <a:chExt cx="2180521" cy="535610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C127DCB4-64A3-4A16-9A7E-70C5D787E1FD}"/>
                      </a:ext>
                    </a:extLst>
                  </p:cNvPr>
                  <p:cNvSpPr/>
                  <p:nvPr/>
                </p:nvSpPr>
                <p:spPr>
                  <a:xfrm>
                    <a:off x="1633706" y="2150649"/>
                    <a:ext cx="1993028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8BD1DCE1-BB33-4E78-8234-07DC3E6175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834" y="2132048"/>
                    <a:ext cx="2180521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ID</a:t>
                    </a:r>
                  </a:p>
                </p:txBody>
              </p:sp>
            </p:grp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DC09A913-CC87-409B-9666-3114B08D7619}"/>
                  </a:ext>
                </a:extLst>
              </p:cNvPr>
              <p:cNvGrpSpPr/>
              <p:nvPr/>
            </p:nvGrpSpPr>
            <p:grpSpPr>
              <a:xfrm>
                <a:off x="543586" y="2450068"/>
                <a:ext cx="3260769" cy="353943"/>
                <a:chOff x="543586" y="2121681"/>
                <a:chExt cx="3260769" cy="535610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088890ED-514F-4A47-AA13-CDCF0862E747}"/>
                    </a:ext>
                  </a:extLst>
                </p:cNvPr>
                <p:cNvGrpSpPr/>
                <p:nvPr/>
              </p:nvGrpSpPr>
              <p:grpSpPr>
                <a:xfrm>
                  <a:off x="543586" y="2121681"/>
                  <a:ext cx="848334" cy="535610"/>
                  <a:chOff x="543586" y="2121681"/>
                  <a:chExt cx="848334" cy="535610"/>
                </a:xfrm>
              </p:grpSpPr>
              <p:sp>
                <p:nvSpPr>
                  <p:cNvPr id="249" name="직사각형 248">
                    <a:extLst>
                      <a:ext uri="{FF2B5EF4-FFF2-40B4-BE49-F238E27FC236}">
                        <a16:creationId xmlns:a16="http://schemas.microsoft.com/office/drawing/2014/main" id="{7261C53A-81B1-4434-889D-47F3DB9EE9BE}"/>
                      </a:ext>
                    </a:extLst>
                  </p:cNvPr>
                  <p:cNvSpPr/>
                  <p:nvPr/>
                </p:nvSpPr>
                <p:spPr>
                  <a:xfrm>
                    <a:off x="607753" y="2140282"/>
                    <a:ext cx="720000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CB7B8D3D-9B22-4801-BB8E-DBBC6BE3C12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586" y="2121681"/>
                    <a:ext cx="848334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ABC</a:t>
                    </a:r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C1BA4966-3FF9-4910-92BF-B350D0E32AE6}"/>
                    </a:ext>
                  </a:extLst>
                </p:cNvPr>
                <p:cNvGrpSpPr/>
                <p:nvPr/>
              </p:nvGrpSpPr>
              <p:grpSpPr>
                <a:xfrm>
                  <a:off x="1623834" y="2121681"/>
                  <a:ext cx="2180521" cy="535610"/>
                  <a:chOff x="1623834" y="2132048"/>
                  <a:chExt cx="2180521" cy="535610"/>
                </a:xfrm>
              </p:grpSpPr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D39AF6EA-A105-48B6-920E-D25A28480A50}"/>
                      </a:ext>
                    </a:extLst>
                  </p:cNvPr>
                  <p:cNvSpPr/>
                  <p:nvPr/>
                </p:nvSpPr>
                <p:spPr>
                  <a:xfrm>
                    <a:off x="1633706" y="2150649"/>
                    <a:ext cx="1993028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68111C12-911A-4E71-BE32-50B1637DA51C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834" y="2132048"/>
                    <a:ext cx="2180521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PW</a:t>
                    </a:r>
                  </a:p>
                </p:txBody>
              </p:sp>
            </p:grpSp>
          </p:grp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0D1B835-543B-42DB-8E43-51822CDF8D5F}"/>
                </a:ext>
              </a:extLst>
            </p:cNvPr>
            <p:cNvSpPr txBox="1"/>
            <p:nvPr/>
          </p:nvSpPr>
          <p:spPr>
            <a:xfrm>
              <a:off x="8455560" y="1079264"/>
              <a:ext cx="26969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CAMPING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MANAGER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134284C-E3A1-4479-81F9-25A407A67652}"/>
                </a:ext>
              </a:extLst>
            </p:cNvPr>
            <p:cNvSpPr txBox="1"/>
            <p:nvPr/>
          </p:nvSpPr>
          <p:spPr>
            <a:xfrm>
              <a:off x="4743976" y="1094975"/>
              <a:ext cx="26969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CAMPING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076984-CD70-4D60-9DA2-E494C45B78D3}"/>
                </a:ext>
              </a:extLst>
            </p:cNvPr>
            <p:cNvSpPr txBox="1"/>
            <p:nvPr/>
          </p:nvSpPr>
          <p:spPr>
            <a:xfrm>
              <a:off x="1039539" y="1112221"/>
              <a:ext cx="26969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CAMPING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8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3FCA00D-8F7B-46CA-8411-D6DAFF04F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4261"/>
              </p:ext>
            </p:extLst>
          </p:nvPr>
        </p:nvGraphicFramePr>
        <p:xfrm>
          <a:off x="492785" y="1274618"/>
          <a:ext cx="11318772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386">
                  <a:extLst>
                    <a:ext uri="{9D8B030D-6E8A-4147-A177-3AD203B41FA5}">
                      <a16:colId xmlns:a16="http://schemas.microsoft.com/office/drawing/2014/main" val="154394607"/>
                    </a:ext>
                  </a:extLst>
                </a:gridCol>
                <a:gridCol w="5659386">
                  <a:extLst>
                    <a:ext uri="{9D8B030D-6E8A-4147-A177-3AD203B41FA5}">
                      <a16:colId xmlns:a16="http://schemas.microsoft.com/office/drawing/2014/main" val="33199574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CAMPING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MANAGER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4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관리자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관리자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89513"/>
                  </a:ext>
                </a:extLst>
              </a:tr>
            </a:tbl>
          </a:graphicData>
        </a:graphic>
      </p:graphicFrame>
      <p:graphicFrame>
        <p:nvGraphicFramePr>
          <p:cNvPr id="184" name="표 7">
            <a:extLst>
              <a:ext uri="{FF2B5EF4-FFF2-40B4-BE49-F238E27FC236}">
                <a16:creationId xmlns:a16="http://schemas.microsoft.com/office/drawing/2014/main" id="{6E21A826-2740-48B7-B019-4A585A80A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528869"/>
              </p:ext>
            </p:extLst>
          </p:nvPr>
        </p:nvGraphicFramePr>
        <p:xfrm>
          <a:off x="492786" y="2690424"/>
          <a:ext cx="531998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990">
                  <a:extLst>
                    <a:ext uri="{9D8B030D-6E8A-4147-A177-3AD203B41FA5}">
                      <a16:colId xmlns:a16="http://schemas.microsoft.com/office/drawing/2014/main" val="154394607"/>
                    </a:ext>
                  </a:extLst>
                </a:gridCol>
                <a:gridCol w="2659990">
                  <a:extLst>
                    <a:ext uri="{9D8B030D-6E8A-4147-A177-3AD203B41FA5}">
                      <a16:colId xmlns:a16="http://schemas.microsoft.com/office/drawing/2014/main" val="3319957410"/>
                    </a:ext>
                  </a:extLst>
                </a:gridCol>
              </a:tblGrid>
              <a:tr h="34261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CAMPDATA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4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관련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ADDRESS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5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LATITUDE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LONGITUD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ETC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특이사항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451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URL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사이트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URL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5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INTIME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입실시간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9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OUTTIME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퇴실시간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30641"/>
                  </a:ext>
                </a:extLst>
              </a:tr>
            </a:tbl>
          </a:graphicData>
        </a:graphic>
      </p:graphicFrame>
      <p:graphicFrame>
        <p:nvGraphicFramePr>
          <p:cNvPr id="185" name="표 7">
            <a:extLst>
              <a:ext uri="{FF2B5EF4-FFF2-40B4-BE49-F238E27FC236}">
                <a16:creationId xmlns:a16="http://schemas.microsoft.com/office/drawing/2014/main" id="{DDF1CFF3-C423-485E-ACFA-93F0F4BD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39442"/>
              </p:ext>
            </p:extLst>
          </p:nvPr>
        </p:nvGraphicFramePr>
        <p:xfrm>
          <a:off x="6379236" y="2694092"/>
          <a:ext cx="5432321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309">
                  <a:extLst>
                    <a:ext uri="{9D8B030D-6E8A-4147-A177-3AD203B41FA5}">
                      <a16:colId xmlns:a16="http://schemas.microsoft.com/office/drawing/2014/main" val="154394607"/>
                    </a:ext>
                  </a:extLst>
                </a:gridCol>
                <a:gridCol w="2786012">
                  <a:extLst>
                    <a:ext uri="{9D8B030D-6E8A-4147-A177-3AD203B41FA5}">
                      <a16:colId xmlns:a16="http://schemas.microsoft.com/office/drawing/2014/main" val="33199574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CAMPING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4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댓글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작성자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CONTENT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후기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5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신고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작성 글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UP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좋아요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451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DOWN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싫어요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5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CAMPINGNUMBER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구분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9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WRITEDATE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작성시간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30641"/>
                  </a:ext>
                </a:extLst>
              </a:tr>
            </a:tbl>
          </a:graphicData>
        </a:graphic>
      </p:graphicFrame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6709F38-D947-4F88-9B87-1005B730B931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A3A7656-CBA3-4235-88D5-0798F50FDD52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CACFA8-21C7-44EA-A86D-2B2382B45330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연결사항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8BA3563-5B93-49E7-A4BE-9E76F0102EEF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78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708296" y="4435931"/>
              <a:ext cx="4634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기능소개 및 인터페이스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16830F3-B0CF-4600-BA4D-A2D51AA6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5075772"/>
            <a:ext cx="11793396" cy="1678055"/>
          </a:xfrm>
          <a:prstGeom prst="rect">
            <a:avLst/>
          </a:prstGeom>
          <a:ln w="2222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D46426-6617-4F89-BBC6-79F9DB47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1014211"/>
            <a:ext cx="11793396" cy="3892514"/>
          </a:xfrm>
          <a:prstGeom prst="rect">
            <a:avLst/>
          </a:prstGeom>
          <a:ln w="22225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DB0B65-6D2E-4734-AF9F-CEB9C1F63F1B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AC3B74-47CB-44FF-99D3-24EAC08AF9B8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721D868-6F63-4A44-B848-80F6267938F9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817905-8798-4CFC-8682-DD6D2802C267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14F7B2-889A-4BE5-9158-4FB10D8C75CD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84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05C503-0A0E-4057-AA71-3B88CC81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903792" cy="57292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87DCB-230D-4B1B-9FD4-558C0DE246DB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F2998A-531E-4B28-95E3-5C40DFA20052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D0DB89-6F88-42AA-A554-4E22719BA6B2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페이지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CAD4D3-31D6-487B-9C66-A7632A6170D4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A5D308-16A0-4774-B7C0-F60930E074AA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32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5E0281-F030-4C39-BDB3-A610ECB4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024600"/>
            <a:ext cx="11793395" cy="57292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5FDC66-1166-4362-A76F-749892A2463C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0941D7-63C6-43C4-B2F4-0B702D81D420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C3522-C125-4B8E-A5CC-82ED2454496E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D34841-B293-4132-83DE-3562E8DA1373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660666-A77D-4F89-A40B-4F18FF1DF17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5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3F2651-EEAA-41DB-822A-43AFDFFEB4F9}"/>
              </a:ext>
            </a:extLst>
          </p:cNvPr>
          <p:cNvSpPr/>
          <p:nvPr/>
        </p:nvSpPr>
        <p:spPr>
          <a:xfrm>
            <a:off x="0" y="0"/>
            <a:ext cx="60917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873431" y="2075581"/>
            <a:ext cx="3822116" cy="523220"/>
            <a:chOff x="910424" y="2159730"/>
            <a:chExt cx="3822116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2909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소개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850651" y="3911401"/>
            <a:ext cx="3743384" cy="523220"/>
            <a:chOff x="910424" y="2159730"/>
            <a:chExt cx="3743384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2831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연결사항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854863" y="4523341"/>
            <a:ext cx="4267733" cy="523220"/>
            <a:chOff x="910424" y="2159730"/>
            <a:chExt cx="4267733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3355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인터페이스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B7B97AB-881E-42FB-B69A-66CAAF413620}"/>
              </a:ext>
            </a:extLst>
          </p:cNvPr>
          <p:cNvGrpSpPr/>
          <p:nvPr/>
        </p:nvGrpSpPr>
        <p:grpSpPr>
          <a:xfrm>
            <a:off x="873431" y="3299461"/>
            <a:ext cx="3822115" cy="523220"/>
            <a:chOff x="910424" y="2159730"/>
            <a:chExt cx="3822115" cy="52322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1D7519F-B3F1-40BA-8F24-1BB215978B21}"/>
                </a:ext>
              </a:extLst>
            </p:cNvPr>
            <p:cNvSpPr txBox="1"/>
            <p:nvPr/>
          </p:nvSpPr>
          <p:spPr>
            <a:xfrm>
              <a:off x="1822769" y="2159730"/>
              <a:ext cx="2909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순서도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47FD3E1-E793-4C13-A347-8E5F1B2EDC7B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9DD7CC9-C314-4D6F-84E9-FC8880A62F69}"/>
              </a:ext>
            </a:extLst>
          </p:cNvPr>
          <p:cNvGrpSpPr/>
          <p:nvPr/>
        </p:nvGrpSpPr>
        <p:grpSpPr>
          <a:xfrm>
            <a:off x="873431" y="2687521"/>
            <a:ext cx="3822115" cy="523220"/>
            <a:chOff x="910424" y="2159730"/>
            <a:chExt cx="3822115" cy="52322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E21BE9F-177C-4A84-B1FC-A445703C287A}"/>
                </a:ext>
              </a:extLst>
            </p:cNvPr>
            <p:cNvSpPr txBox="1"/>
            <p:nvPr/>
          </p:nvSpPr>
          <p:spPr>
            <a:xfrm>
              <a:off x="1822769" y="2159730"/>
              <a:ext cx="2909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 및 역할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142224-87B2-427A-A82F-5038A425D59E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7459DB0-8070-48D6-BA73-BD6CE9D7D083}"/>
              </a:ext>
            </a:extLst>
          </p:cNvPr>
          <p:cNvGrpSpPr/>
          <p:nvPr/>
        </p:nvGrpSpPr>
        <p:grpSpPr>
          <a:xfrm>
            <a:off x="850651" y="5135281"/>
            <a:ext cx="4267733" cy="523220"/>
            <a:chOff x="910424" y="2159730"/>
            <a:chExt cx="4267733" cy="52322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54F1DBA-15A0-46D6-86F7-C85AED699F18}"/>
                </a:ext>
              </a:extLst>
            </p:cNvPr>
            <p:cNvSpPr txBox="1"/>
            <p:nvPr/>
          </p:nvSpPr>
          <p:spPr>
            <a:xfrm>
              <a:off x="1822769" y="2159730"/>
              <a:ext cx="3355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후기 및 보완사항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7B1E052-7060-4301-BE62-595C871B6F14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09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291ECB-F4A1-47A8-8675-9CC7F0FB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72900" cy="57292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0BD3B7-D7F9-451A-9151-9F30F1E1E540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576E46-92C8-495A-BF4D-E00ECC4228DD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A0B410-E490-42C4-A3D0-EB0047E8B743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E7739A-A52C-4C88-AC02-007E32D98B2A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6308B-3522-4009-B801-75DE3E6AC8FE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FD3045-BF37-4719-BC8E-6F4287A4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34142"/>
            <a:ext cx="11793396" cy="571968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0939BA-5841-46A8-9D1E-B9C9D2D15F6F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036C42-97A9-4D6F-8DC8-29B2428E115A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0552A8-048B-4095-9495-15EBA6EEC664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C59816-4B0E-4BFA-ACC9-7BC229205D1C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CADC00-4EF0-43FC-9FBE-36B6A1633FCE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0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565250-74B1-428E-8D56-3D3C3518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93396" cy="57292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79DCDD-FC79-45C1-9194-AA3CE84DF578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79AB9D-408C-4A28-9588-38805B6BAA37}"/>
              </a:ext>
            </a:extLst>
          </p:cNvPr>
          <p:cNvSpPr txBox="1"/>
          <p:nvPr/>
        </p:nvSpPr>
        <p:spPr>
          <a:xfrm>
            <a:off x="870034" y="290811"/>
            <a:ext cx="237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개별 페이지 후기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8A84E2-D676-4835-8B02-8AAA3CE60D77}"/>
              </a:ext>
            </a:extLst>
          </p:cNvPr>
          <p:cNvGrpSpPr/>
          <p:nvPr/>
        </p:nvGrpSpPr>
        <p:grpSpPr>
          <a:xfrm>
            <a:off x="209551" y="238021"/>
            <a:ext cx="566470" cy="636583"/>
            <a:chOff x="209551" y="238021"/>
            <a:chExt cx="566470" cy="63658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DDAB75-7577-4EEE-A15F-8F38349FDADF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F880EC-9B49-4B1B-AC72-DE0B672E727C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16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565250-74B1-428E-8D56-3D3C3518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015060"/>
            <a:ext cx="11793395" cy="4138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BCA5A9-1134-4BE9-B3BB-646DD1A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5086310"/>
            <a:ext cx="11793396" cy="16675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57E146-5B20-4D54-BD6B-A41230521429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9C155C-BB3C-464D-B551-57F1AE584707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C014AE-18CE-4D91-92C0-7CA451D888D7}"/>
              </a:ext>
            </a:extLst>
          </p:cNvPr>
          <p:cNvGrpSpPr/>
          <p:nvPr/>
        </p:nvGrpSpPr>
        <p:grpSpPr>
          <a:xfrm>
            <a:off x="209551" y="238021"/>
            <a:ext cx="4421443" cy="636583"/>
            <a:chOff x="209551" y="238021"/>
            <a:chExt cx="4421443" cy="6365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3069-D1F1-4EAA-96CD-A6BBC7019512}"/>
                </a:ext>
              </a:extLst>
            </p:cNvPr>
            <p:cNvSpPr txBox="1"/>
            <p:nvPr/>
          </p:nvSpPr>
          <p:spPr>
            <a:xfrm>
              <a:off x="870034" y="290811"/>
              <a:ext cx="3760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수정기능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993E0B4-46E5-4CCB-BA10-8C65C04A7D74}"/>
                </a:ext>
              </a:extLst>
            </p:cNvPr>
            <p:cNvGrpSpPr/>
            <p:nvPr/>
          </p:nvGrpSpPr>
          <p:grpSpPr>
            <a:xfrm>
              <a:off x="209551" y="238021"/>
              <a:ext cx="566470" cy="636583"/>
              <a:chOff x="209551" y="238021"/>
              <a:chExt cx="566470" cy="63658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EB6CC7A-0170-4F05-A483-231B7323AF00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50B47F-30F0-4737-AB58-7996482A3617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76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514A1C-690D-4A74-9C2B-A47DD6AD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896714"/>
            <a:ext cx="5964960" cy="26756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91D86A-0287-45FB-AD29-7208AFA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6" y="920427"/>
            <a:ext cx="5832009" cy="25085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D286F0-2719-42C4-B9B1-053E111E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4" y="3474824"/>
            <a:ext cx="11793396" cy="33831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59863C-89A2-427E-BF96-590EE3559134}"/>
              </a:ext>
            </a:extLst>
          </p:cNvPr>
          <p:cNvGrpSpPr/>
          <p:nvPr/>
        </p:nvGrpSpPr>
        <p:grpSpPr>
          <a:xfrm>
            <a:off x="209551" y="238021"/>
            <a:ext cx="4421443" cy="636583"/>
            <a:chOff x="209551" y="238021"/>
            <a:chExt cx="4421443" cy="6365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115F09-5E70-44E9-9735-A08254998302}"/>
                </a:ext>
              </a:extLst>
            </p:cNvPr>
            <p:cNvSpPr txBox="1"/>
            <p:nvPr/>
          </p:nvSpPr>
          <p:spPr>
            <a:xfrm>
              <a:off x="870034" y="290811"/>
              <a:ext cx="3760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수정기능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3555AD-93F2-4399-8928-B2904221AA76}"/>
                </a:ext>
              </a:extLst>
            </p:cNvPr>
            <p:cNvGrpSpPr/>
            <p:nvPr/>
          </p:nvGrpSpPr>
          <p:grpSpPr>
            <a:xfrm>
              <a:off x="209551" y="238021"/>
              <a:ext cx="566470" cy="636583"/>
              <a:chOff x="209551" y="238021"/>
              <a:chExt cx="566470" cy="636583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5754381-D40D-4B41-8B37-B197F4CD9F45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71200C-C9CA-4B6E-B9FD-FF953CFAF7E6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B55C0A-2DE3-4762-BF73-2674A29EAD91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49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F56E1E-B5F6-4497-936F-96177EE5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13898"/>
            <a:ext cx="11772900" cy="60588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FC351E-A038-4B72-BEF4-DBC15BAE231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8DE5B0-26C6-49B3-A12C-803FFA72EE7F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211C85-0BE4-430A-BD6A-B6EECFC0C2E5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수정기능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4908A5-449E-469D-A0AE-AC8FC3892CE0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DA9D85E-F396-4826-BFE8-85B793F3CD3E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8EFB2-8FA7-4A3C-A904-39C43B197E14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96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F7BAB3-133B-48B3-9F08-7F57CA14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72900" cy="57292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8FB84-91EF-4EDD-B14A-C199C166352F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80621A-1AB9-416A-BADE-13BF9948D530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EA10E9-3D85-4710-B47B-ED9545ED2AF9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삭제기능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F142F64-9E30-4A5A-9A00-7EAB2BBC35DD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A89B10-B741-44CD-BFD5-2DB9EF2CD73C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BD00CA-A060-4F5C-84C2-F4121069B6E0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138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FAF047-CCAC-4CAE-A2FA-0A07FB07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16579"/>
            <a:ext cx="11772900" cy="57292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A67AE3-AFF3-447B-87E0-6A50592FDD2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B4F74A-B57E-4E33-98E7-5F40A320E84C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C83E7F-E218-460B-A19C-A985CEA3A275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위치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주변정보 안내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C70DEFA-BD4C-4071-9AC7-B0CF0D61B06D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3A50DAC-8814-449C-A732-833D20650871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6E68A4-60B0-45F1-965A-B5369751892A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884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E6765-9295-45D8-8A2E-313BF94F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20427"/>
            <a:ext cx="11772900" cy="58333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7A1AFE-9095-457D-BEF8-CCA75A4B1F6F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88B5C1-3ECC-43D7-8993-C4F8D6A7D0AF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캠핑장 이용수칙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8542778-412B-4E36-940D-8D83E4FE08FE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B0C9711-4F1D-4F87-9AD0-D804FA79A6E3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0E9E5F-65FD-4132-B3D1-C8BD32FDFBF7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30862F-6A0E-4D5E-BA3A-F4DCDAF3D11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2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4C9981-1B22-4E2D-A69A-1EAD42FF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05520"/>
            <a:ext cx="11793396" cy="57292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EB07EE-0E82-4810-B7F3-4BE2980C3386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C113A08-09D8-4DB2-AE8F-75BD6E19049C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88FC18-827B-4811-97FB-D220C761B5A4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 로그인 페이지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3CA7FD-BBE5-4860-A07E-DAF784DDE252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EDAEAFA-0582-4F14-AF38-FDA0F7CDFA33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C6D9A-5802-4E18-A1C3-EF407B79F602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8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A4041-7EC3-4A68-B614-385CDBB45013}"/>
              </a:ext>
            </a:extLst>
          </p:cNvPr>
          <p:cNvSpPr txBox="1"/>
          <p:nvPr/>
        </p:nvSpPr>
        <p:spPr>
          <a:xfrm>
            <a:off x="830679" y="927895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키워드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E9736-325A-4895-970C-C9C69BE9E966}"/>
              </a:ext>
            </a:extLst>
          </p:cNvPr>
          <p:cNvSpPr txBox="1"/>
          <p:nvPr/>
        </p:nvSpPr>
        <p:spPr>
          <a:xfrm>
            <a:off x="3126754" y="927895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힐링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16785-D562-4359-9F54-0791461ACBE5}"/>
              </a:ext>
            </a:extLst>
          </p:cNvPr>
          <p:cNvSpPr txBox="1"/>
          <p:nvPr/>
        </p:nvSpPr>
        <p:spPr>
          <a:xfrm>
            <a:off x="5008934" y="927895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캠핑족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D74FC-8D8B-4971-8C8D-12C698CB12AA}"/>
              </a:ext>
            </a:extLst>
          </p:cNvPr>
          <p:cNvSpPr txBox="1"/>
          <p:nvPr/>
        </p:nvSpPr>
        <p:spPr>
          <a:xfrm>
            <a:off x="830679" y="214019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휴식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BBF9C-16B7-4EBC-8E12-BB86A5536DBA}"/>
              </a:ext>
            </a:extLst>
          </p:cNvPr>
          <p:cNvSpPr txBox="1"/>
          <p:nvPr/>
        </p:nvSpPr>
        <p:spPr>
          <a:xfrm>
            <a:off x="2713584" y="2140190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요즘대세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79DC3B-2FFB-4095-A5EF-D0D1E8C73657}"/>
              </a:ext>
            </a:extLst>
          </p:cNvPr>
          <p:cNvGrpSpPr/>
          <p:nvPr/>
        </p:nvGrpSpPr>
        <p:grpSpPr>
          <a:xfrm>
            <a:off x="7443393" y="3308889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6C85888-D2DE-408F-8F65-CABECA82FE26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DA752A0-5607-49AE-97BD-E4E86582E00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0135E-3756-4A0B-A7B8-3ED2406E1665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E2EF00-F599-45DC-82C1-2EA27E0AB3C2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83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DC7DEB-7DDD-4549-8D5A-64EB5ECF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05520"/>
            <a:ext cx="11793396" cy="57292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4FDAE1-1C30-40C6-8072-151EDB5E8575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64FB1F-9266-49A6-97EE-96D1BCB1EA22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EDFDB4-36F4-4849-B382-03C19653A222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 등록 페이지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49AB0EF-AD28-4184-9FB8-680E61BC347B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7BAC498-7E76-4274-A782-4403F272C4B3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1BAE85-77D1-4A70-BDC8-084F5DCADA8A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17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00CE8A-0BB2-45BC-8CCA-16BEBDF7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93396" cy="57292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F6B714-A1A8-4F2D-8C07-B2C6E9C10847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935132-D454-4B70-8F9F-42262E94E55F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캠핑장 전체 위치도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5EBBF0-AA26-48BD-B5C9-0FCA9689EB48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2A632B-F7D4-4A13-ACFC-ECF39A6EE60E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29042E-BFA0-42D3-A055-042C0AC82611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82751A-9DA8-49A2-AF26-A124F8F01546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4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941AA-AF08-4684-8D30-0B666D48F0D3}"/>
              </a:ext>
            </a:extLst>
          </p:cNvPr>
          <p:cNvSpPr txBox="1"/>
          <p:nvPr/>
        </p:nvSpPr>
        <p:spPr>
          <a:xfrm>
            <a:off x="0" y="988080"/>
            <a:ext cx="5429956" cy="58809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관리자 로그인 확인</a:t>
            </a:r>
            <a:endParaRPr lang="en-US" altLang="ko-KR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@RequestMapping("/loginOK")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public String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loginOK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HttpServletRequest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request, Model model) {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String id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("id");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String pw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("pw");</a:t>
            </a:r>
          </a:p>
          <a:p>
            <a:pPr algn="l">
              <a:lnSpc>
                <a:spcPct val="150000"/>
              </a:lnSpc>
            </a:pPr>
            <a:endParaRPr lang="ko-KR" altLang="en-US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sqlSession.getMapper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CampingDAO.class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HashMap&lt;String, String&gt;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new HashMap&lt;String, String&gt;();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hmap.put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("id", id);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hmap.put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("pw", pw);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int check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dao.loginCheck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endParaRPr lang="ko-KR" altLang="en-US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if(check &gt; 0) {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HttpSession</a:t>
            </a:r>
            <a:r>
              <a:rPr lang="en-US" altLang="ko-KR" sz="12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session = </a:t>
            </a:r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request.getSession</a:t>
            </a:r>
            <a:r>
              <a:rPr lang="en-US" altLang="ko-KR" sz="12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세션 변수 저장 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=&gt; </a:t>
            </a: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세션이 저장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session.setAttribute</a:t>
            </a:r>
            <a:r>
              <a:rPr lang="en-US" altLang="ko-KR" sz="12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("manager", "true");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}else {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return 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redirect:loginMain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return 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redirect:mainpage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A48E76-453C-4D6A-929E-D9ED71E074AE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5010D6-B488-4F56-936B-11FA92F9E503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 로그인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세션에 등록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2315E7-FEB4-4CC4-B14A-AB43460A8825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F52CE0F-AB2F-4A21-8D8A-6922D4B909D4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FCB046-6113-4558-95F5-1E5DA924EAA2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FD4B49-D8AA-4C71-87A6-53DA806E75C9}"/>
              </a:ext>
            </a:extLst>
          </p:cNvPr>
          <p:cNvGrpSpPr/>
          <p:nvPr/>
        </p:nvGrpSpPr>
        <p:grpSpPr>
          <a:xfrm>
            <a:off x="7204442" y="582215"/>
            <a:ext cx="4680000" cy="5725987"/>
            <a:chOff x="6522720" y="936793"/>
            <a:chExt cx="5196840" cy="56926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C320EF-9291-4515-959A-C4FD3E04DE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4503" y="936793"/>
              <a:ext cx="5195057" cy="569260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B467D6F-02B9-40AA-A23F-63B7638A5BBD}"/>
                </a:ext>
              </a:extLst>
            </p:cNvPr>
            <p:cNvSpPr/>
            <p:nvPr/>
          </p:nvSpPr>
          <p:spPr>
            <a:xfrm>
              <a:off x="6522720" y="936793"/>
              <a:ext cx="5196840" cy="569260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83C381D-5EF6-4970-85EB-D2F5EE6D90F4}"/>
              </a:ext>
            </a:extLst>
          </p:cNvPr>
          <p:cNvSpPr/>
          <p:nvPr/>
        </p:nvSpPr>
        <p:spPr>
          <a:xfrm>
            <a:off x="5655733" y="3138311"/>
            <a:ext cx="880534" cy="790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44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E2941AA-AF08-4684-8D30-0B666D48F0D3}"/>
              </a:ext>
            </a:extLst>
          </p:cNvPr>
          <p:cNvSpPr txBox="1"/>
          <p:nvPr/>
        </p:nvSpPr>
        <p:spPr>
          <a:xfrm>
            <a:off x="0" y="1181045"/>
            <a:ext cx="7150806" cy="449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@RequestMapping("/insert")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public String insert(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HttpServletRequest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request, Model model) {</a:t>
            </a:r>
          </a:p>
          <a:p>
            <a:pPr algn="l">
              <a:lnSpc>
                <a:spcPct val="150000"/>
              </a:lnSpc>
            </a:pPr>
            <a:endParaRPr lang="ko-KR" altLang="en-US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sqlSession.getMapper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CampingDAO.class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GenericXmlApplicationContext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	new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GenericXmlApplicationContext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classpath:application_ctx.xml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ctx.getBean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CampingVO.class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campingVO.setName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("name"));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campingVO.setContent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("content"));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campingVO.setPw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("pw"));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Integer.parseInt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")));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model.addAttribute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campingVO.getCampNumber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dao.insert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ctx.close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return "redirect:list2";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7E1940-6E16-4816-949D-00814BF0DBDC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2D3B8-28B2-487B-8960-A2D1126CCD3A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후기등록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1B2EA0-0F7D-49E5-88A2-ECF6DCF969AC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A5027CA-AAA5-4E3E-ACE7-3C5FE8993E22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AFC92F-D2A1-4FB4-B685-3D65D4976238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84FC4D1-212A-43CC-8519-E4A1B5976DEB}"/>
              </a:ext>
            </a:extLst>
          </p:cNvPr>
          <p:cNvSpPr/>
          <p:nvPr/>
        </p:nvSpPr>
        <p:spPr>
          <a:xfrm>
            <a:off x="5910376" y="3138311"/>
            <a:ext cx="880534" cy="790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7DE546-E090-46F6-926E-58826DBE107A}"/>
              </a:ext>
            </a:extLst>
          </p:cNvPr>
          <p:cNvGrpSpPr/>
          <p:nvPr/>
        </p:nvGrpSpPr>
        <p:grpSpPr>
          <a:xfrm>
            <a:off x="7158926" y="521256"/>
            <a:ext cx="4680001" cy="6030015"/>
            <a:chOff x="7052865" y="236715"/>
            <a:chExt cx="4680001" cy="634862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07082F9-EE73-4D5E-BE8F-06DE9C5DE932}"/>
                </a:ext>
              </a:extLst>
            </p:cNvPr>
            <p:cNvGrpSpPr/>
            <p:nvPr/>
          </p:nvGrpSpPr>
          <p:grpSpPr>
            <a:xfrm>
              <a:off x="7052866" y="238021"/>
              <a:ext cx="4680000" cy="6347322"/>
              <a:chOff x="7064441" y="0"/>
              <a:chExt cx="4680000" cy="634732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B99496E-22AF-49B5-9F04-B627AEF7C61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64441" y="0"/>
                <a:ext cx="4680000" cy="46800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1BCCDAE-A6C3-4B9C-94F8-F40BDC37442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4441" y="4790573"/>
                <a:ext cx="4680000" cy="155674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36EC1E-40B8-4C48-93D8-2DA27B0273D9}"/>
                </a:ext>
              </a:extLst>
            </p:cNvPr>
            <p:cNvSpPr/>
            <p:nvPr/>
          </p:nvSpPr>
          <p:spPr>
            <a:xfrm>
              <a:off x="7052865" y="236715"/>
              <a:ext cx="4679999" cy="607148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9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5" y="1375822"/>
            <a:ext cx="4634689" cy="2689064"/>
            <a:chOff x="708295" y="2630464"/>
            <a:chExt cx="4634689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708295" y="4435931"/>
              <a:ext cx="4634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후기 및 보안사항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</a:t>
              </a:r>
              <a:endPara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C51711-08CB-4850-B76F-38DCB7D44B7A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6154BA-03EE-4D27-B82E-2D423BB7A930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보완사항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2A46E2-FDAF-481B-A558-F42B0B7C7F6B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54C61A9-4C61-48F3-B239-24B7BC7B6CAD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F74259-59E8-475D-8725-D9A22F361597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577A21-DCEA-4D5A-8102-5070AD7529F0}"/>
              </a:ext>
            </a:extLst>
          </p:cNvPr>
          <p:cNvGrpSpPr/>
          <p:nvPr/>
        </p:nvGrpSpPr>
        <p:grpSpPr>
          <a:xfrm>
            <a:off x="803094" y="1734187"/>
            <a:ext cx="10585812" cy="3405015"/>
            <a:chOff x="788669" y="1252770"/>
            <a:chExt cx="10585812" cy="34050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4D89E-8D9A-46A3-9B82-6E1108DE6020}"/>
                </a:ext>
              </a:extLst>
            </p:cNvPr>
            <p:cNvSpPr txBox="1"/>
            <p:nvPr/>
          </p:nvSpPr>
          <p:spPr>
            <a:xfrm>
              <a:off x="788669" y="4257675"/>
              <a:ext cx="322017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페이지 내에서 예약 기능 구현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CE498-1598-4E64-8BF2-23A2F34179BE}"/>
                </a:ext>
              </a:extLst>
            </p:cNvPr>
            <p:cNvSpPr txBox="1"/>
            <p:nvPr/>
          </p:nvSpPr>
          <p:spPr>
            <a:xfrm>
              <a:off x="4467891" y="4257675"/>
              <a:ext cx="323455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예약 후 결제 기능 구현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334159-05EE-4C3A-9E6E-BD9F00D49FEC}"/>
                </a:ext>
              </a:extLst>
            </p:cNvPr>
            <p:cNvSpPr txBox="1"/>
            <p:nvPr/>
          </p:nvSpPr>
          <p:spPr>
            <a:xfrm>
              <a:off x="8168693" y="4257675"/>
              <a:ext cx="32057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비밀번호 찾기 기능 구현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FF74187-059C-4931-955B-C82774D2471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69" y="1252770"/>
              <a:ext cx="3240000" cy="252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6F01E69-0D6E-4648-8AF5-EAFD03AB4BC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445" y="1305560"/>
              <a:ext cx="3240000" cy="25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235EBF-88D5-4BD0-98E0-33DB6F914C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693" y="1305560"/>
              <a:ext cx="3205788" cy="2712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64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1986499"/>
            <a:chOff x="160916" y="4142349"/>
            <a:chExt cx="11844787" cy="198649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74467"/>
              <a:ext cx="11844785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김재호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조장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en-US" altLang="ko-KR" sz="15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프로젝트가 팀으로 하는 것이다 보니 처음 의견 조율이 힘들었다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하지만 처음 의견 조율이 끝나고 각자가 잘하는 역할을 맡아서 하다 보니 빠르게 진행되었던 것 같다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평소 비대면으로 진행하다가 대면으로 진행하게 되었을 때 진행속도가 비대면에 비해서 확연하게 빨라지는 것을 느낄 수 있었다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비대면 프로젝트를 진행하다 보니 처음보다는 나아진 프로젝트 진행이 느껴졌다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3373622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1957278"/>
            <a:chOff x="160916" y="4142349"/>
            <a:chExt cx="11844787" cy="1957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64635"/>
              <a:ext cx="11844785" cy="11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김호연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초기에는 각자의 세팅이 달라서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취합하는데 어려움이 있었다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하지만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대면 모임 등을 통해 충분한 의사소통을 거쳐 어느 정도는 해결되었다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프론트에서 꾸미는데 신경을 쓰다 보니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백에서 코드 구성이 눈에 잘 들어오지 않는 점은 아쉽게 생각한다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820817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1957278"/>
            <a:chOff x="160916" y="4142349"/>
            <a:chExt cx="11844787" cy="1957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64635"/>
              <a:ext cx="11844785" cy="151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신영진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처음 해보는 작업이기도 하고 비대면 수업이라 팀원과의 일정이나 역할 조율이 많이 어려웠다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긴 시간은 아니지만 팀원들과 대화하고 수정하면서 결과물에 대해 만족스럽다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5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3586343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2344503"/>
            <a:chOff x="160916" y="4142349"/>
            <a:chExt cx="11844787" cy="234450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84299"/>
              <a:ext cx="11844785" cy="230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이원희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그동안 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 프로젝트를 통해서 공부를 해오다가 팀 프로젝트로 프로그램을 짜보니 서로 간의 관점이나 이해의 방향이 다르다는 걸 깨달았다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하지만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사람은 사회적인 동물이라 서로를 이해하고 타협하면서 성장한다고 느끼게 된 팀 프로젝트였다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6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서로 간의 장점이 달라서 역할분담하기 쉬웠고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부족한 부분을 채워줄 수 있다는 점에서 팀 프로젝트의 중요성을 알게 되었다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</a:t>
              </a:r>
              <a:endParaRPr lang="en-US" altLang="ko-KR" sz="16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그리고 다른 사람의 코드를 보고 이해하는 실력이 향상되었다</a:t>
              </a:r>
              <a:r>
                <a:rPr lang="en-US" altLang="ko-KR" sz="16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6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204063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25BB5-FA8C-4737-B853-1841F6EC8C0D}"/>
              </a:ext>
            </a:extLst>
          </p:cNvPr>
          <p:cNvSpPr txBox="1"/>
          <p:nvPr/>
        </p:nvSpPr>
        <p:spPr>
          <a:xfrm>
            <a:off x="0" y="4683982"/>
            <a:ext cx="12191999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F327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dirty="0">
                <a:solidFill>
                  <a:srgbClr val="FF327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야놀자</a:t>
            </a:r>
            <a:r>
              <a:rPr lang="en-US" altLang="ko-KR" dirty="0">
                <a:solidFill>
                  <a:srgbClr val="FF327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F6334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dirty="0">
                <a:solidFill>
                  <a:srgbClr val="F6334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여기어때</a:t>
            </a:r>
            <a:r>
              <a:rPr lang="en-US" altLang="ko-KR" dirty="0">
                <a:solidFill>
                  <a:srgbClr val="F6334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등의 숙박 플랫폼 기업이  이미 존재하고 후기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별점 등을 통해 캠핑장 예약보다 상대적으로 실패율이 낮다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캠핑장은 전용 플랫폼 없이 숙박 플랫폼 기업에 묻어가는 경향이 있다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정보 자료는 물론 있다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개별 사이트만 존재하거나 광고성 블로그 또는 뉴스 기사로만 캠핑장 정보가 존재하고 있다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그래서 사람들이 만들어가는 캠핑장 전용 후기 사이트를 만들어보았다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DBE6F2-9E58-44B5-B8F4-67FC9DDE2B35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09F3E-50B1-40E4-A92B-563A8C74114B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98C495-4464-4D48-8217-DA8660A28063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프로그램기획의도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BA967C-2776-44D5-B0A0-45902CA585C9}"/>
                </a:ext>
              </a:extLst>
            </p:cNvPr>
            <p:cNvSpPr txBox="1"/>
            <p:nvPr/>
          </p:nvSpPr>
          <p:spPr>
            <a:xfrm>
              <a:off x="294655" y="28982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Picture 2" descr="열흘 빠른데 너무 짧은 추석…벌초 대신 &amp;#39;추캉스&amp;#39; 간다 | 중앙일보">
            <a:extLst>
              <a:ext uri="{FF2B5EF4-FFF2-40B4-BE49-F238E27FC236}">
                <a16:creationId xmlns:a16="http://schemas.microsoft.com/office/drawing/2014/main" id="{E783FC00-0BDA-4441-B4DA-2A45CD0F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16" y="1040508"/>
            <a:ext cx="5397940" cy="3507572"/>
          </a:xfrm>
          <a:prstGeom prst="rect">
            <a:avLst/>
          </a:prstGeom>
          <a:noFill/>
          <a:ln w="22225">
            <a:solidFill>
              <a:srgbClr val="FF327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78228F-0321-4A4D-A77D-FED4A47DD417}"/>
              </a:ext>
            </a:extLst>
          </p:cNvPr>
          <p:cNvGrpSpPr/>
          <p:nvPr/>
        </p:nvGrpSpPr>
        <p:grpSpPr>
          <a:xfrm>
            <a:off x="6499404" y="1006226"/>
            <a:ext cx="5397941" cy="3541854"/>
            <a:chOff x="3433542" y="972274"/>
            <a:chExt cx="5397941" cy="354185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9D71F36-2408-44D6-9526-2437E302E871}"/>
                </a:ext>
              </a:extLst>
            </p:cNvPr>
            <p:cNvSpPr/>
            <p:nvPr/>
          </p:nvSpPr>
          <p:spPr>
            <a:xfrm>
              <a:off x="3433542" y="972274"/>
              <a:ext cx="5397941" cy="35418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98EBB6-3D02-4EB5-983E-CE9EBC906F7F}"/>
                </a:ext>
              </a:extLst>
            </p:cNvPr>
            <p:cNvSpPr txBox="1"/>
            <p:nvPr/>
          </p:nvSpPr>
          <p:spPr>
            <a:xfrm>
              <a:off x="3433542" y="1073269"/>
              <a:ext cx="5397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몸만 가도 프로 기분 낸다</a:t>
              </a:r>
              <a:r>
                <a:rPr lang="en-US" altLang="ko-KR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…</a:t>
              </a:r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캠린이도 실패 없는 가을 캠핑장소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982C41-4924-4729-89A9-EBD679886E3E}"/>
                </a:ext>
              </a:extLst>
            </p:cNvPr>
            <p:cNvSpPr txBox="1"/>
            <p:nvPr/>
          </p:nvSpPr>
          <p:spPr>
            <a:xfrm>
              <a:off x="3557033" y="1445479"/>
              <a:ext cx="2829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중앙일보 </a:t>
              </a:r>
              <a:r>
                <a:rPr lang="en-US" altLang="ko-KR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| </a:t>
              </a:r>
              <a:r>
                <a:rPr lang="ko-KR" altLang="en-US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일자 </a:t>
              </a:r>
              <a:r>
                <a:rPr lang="en-US" altLang="ko-KR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2021.11.07</a:t>
              </a:r>
              <a:endParaRPr lang="ko-KR" altLang="en-US" sz="1400" dirty="0"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14B5973-B16E-4C24-A876-E38B0F01A3CC}"/>
                </a:ext>
              </a:extLst>
            </p:cNvPr>
            <p:cNvSpPr txBox="1"/>
            <p:nvPr/>
          </p:nvSpPr>
          <p:spPr>
            <a:xfrm>
              <a:off x="3557032" y="1805998"/>
              <a:ext cx="1222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백종현 기자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A3AC38B-76D0-4B11-8CC2-1C56B32F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888" y="2538727"/>
              <a:ext cx="4932102" cy="1796730"/>
            </a:xfrm>
            <a:prstGeom prst="rect">
              <a:avLst/>
            </a:prstGeom>
          </p:spPr>
        </p:pic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8AFEED3-95C3-4DB5-B49C-1485D91DBAF0}"/>
                </a:ext>
              </a:extLst>
            </p:cNvPr>
            <p:cNvCxnSpPr>
              <a:cxnSpLocks/>
            </p:cNvCxnSpPr>
            <p:nvPr/>
          </p:nvCxnSpPr>
          <p:spPr>
            <a:xfrm>
              <a:off x="3667888" y="2312804"/>
              <a:ext cx="493210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6CA5645-ADCC-490A-9E8A-E08BF0BD4603}"/>
              </a:ext>
            </a:extLst>
          </p:cNvPr>
          <p:cNvSpPr txBox="1"/>
          <p:nvPr/>
        </p:nvSpPr>
        <p:spPr>
          <a:xfrm>
            <a:off x="4845933" y="4757589"/>
            <a:ext cx="25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03009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2232506"/>
            <a:chOff x="160916" y="4142349"/>
            <a:chExt cx="11844787" cy="223250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64635"/>
              <a:ext cx="11844785" cy="221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전상욱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내가 기획했던 아이디어가 눈앞의 결과물로 나온 것도 신기했다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잘하는 것을 열심히 잘하면 된다는 것을 느꼈다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못하는 부분은 다른 팀원이 해줄 수 있다는 믿음 때문에 내가 맡은 역할에 충실하게 임했다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 프로젝트는 혼자 하는 것이 절대로 아니라는 것을 다시 한번 배우는 시간이었다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내가 진행하는 일을 나만 알고 있으면 안 되고 팀원에게 정확하게 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이해시키는 것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그리고 단순하게 말로 전하는 것보다는 진행 결과물을 시각화해서 전달하는 것도 중요하다는 것을 느꼈다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5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359388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F58EFD-D353-4937-93E6-65FF1E11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2C20EB-8CBB-4DD1-BDEC-3AE4576D6C51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BF1CFA-08A4-46B3-BB28-056881536285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4DCD9D4-AE9E-49FC-9928-1827BE13223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8" name="그래픽 5" descr="트레일러">
                  <a:extLst>
                    <a:ext uri="{FF2B5EF4-FFF2-40B4-BE49-F238E27FC236}">
                      <a16:creationId xmlns:a16="http://schemas.microsoft.com/office/drawing/2014/main" id="{9E9CD093-952A-42AE-9EFC-185447FD212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AF8C628A-64A1-4148-9152-4BB3F0D0B912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21A1A681-D03F-4BFB-AD7D-44C13A90F5C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0A60C638-3C62-4741-9907-6B722E73CD6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9" name="그래픽 7" descr="백팩">
                  <a:extLst>
                    <a:ext uri="{FF2B5EF4-FFF2-40B4-BE49-F238E27FC236}">
                      <a16:creationId xmlns:a16="http://schemas.microsoft.com/office/drawing/2014/main" id="{C2C96476-C97A-460B-B9E2-AA0E7E8D6CE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그래픽 9" descr="피크닉 테이블">
                  <a:extLst>
                    <a:ext uri="{FF2B5EF4-FFF2-40B4-BE49-F238E27FC236}">
                      <a16:creationId xmlns:a16="http://schemas.microsoft.com/office/drawing/2014/main" id="{E8A52E2B-A196-48C8-B626-E57616D58B7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1" name="그래픽 11" descr="하이킹">
                  <a:extLst>
                    <a:ext uri="{FF2B5EF4-FFF2-40B4-BE49-F238E27FC236}">
                      <a16:creationId xmlns:a16="http://schemas.microsoft.com/office/drawing/2014/main" id="{0965471D-FE3A-4997-99E8-3B04EA522ED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4741C2F7-0746-4328-A8B0-7BD00474521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C921A9CF-708A-4A2F-B7EE-0A0B4B26A42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556D8D43-1CF4-4D12-BAFC-5A2478839EF9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754824A1-C7F8-4789-9A49-F8B9419A74D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9DA5EB4C-320F-45EA-95B7-890867BB8FB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2" name="그래픽 13" descr="텐트">
                  <a:extLst>
                    <a:ext uri="{FF2B5EF4-FFF2-40B4-BE49-F238E27FC236}">
                      <a16:creationId xmlns:a16="http://schemas.microsoft.com/office/drawing/2014/main" id="{6C22691B-A816-4B6C-9134-7FC28560E4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3" name="그래픽 15" descr="모닥불">
                  <a:extLst>
                    <a:ext uri="{FF2B5EF4-FFF2-40B4-BE49-F238E27FC236}">
                      <a16:creationId xmlns:a16="http://schemas.microsoft.com/office/drawing/2014/main" id="{B1B3C6F7-1DA2-4C1E-8820-F177244838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2353CD75-DE84-4E49-ACA7-34BE54672A0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33BB92FD-3FA6-4FB3-8CF3-A732A87BD95B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88B6F9B7-11CE-4CF2-BD03-108F17A6F2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82" name="그래픽 5" descr="트레일러">
                  <a:extLst>
                    <a:ext uri="{FF2B5EF4-FFF2-40B4-BE49-F238E27FC236}">
                      <a16:creationId xmlns:a16="http://schemas.microsoft.com/office/drawing/2014/main" id="{A82D1EFF-EF8A-409A-9B64-720879EFED7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5" name="자유형: 도형 94">
                    <a:extLst>
                      <a:ext uri="{FF2B5EF4-FFF2-40B4-BE49-F238E27FC236}">
                        <a16:creationId xmlns:a16="http://schemas.microsoft.com/office/drawing/2014/main" id="{CF254E8D-52CF-45B5-86DD-8F18B13002E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7D7A3606-BCC7-4A8A-965F-275A839757E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873C5EA9-B01C-4216-BD7A-9A4D1BC69EC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3" name="그래픽 7" descr="백팩">
                  <a:extLst>
                    <a:ext uri="{FF2B5EF4-FFF2-40B4-BE49-F238E27FC236}">
                      <a16:creationId xmlns:a16="http://schemas.microsoft.com/office/drawing/2014/main" id="{D3BCDD47-ED95-4627-A2E6-42BA0FD590C2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그래픽 9" descr="피크닉 테이블">
                  <a:extLst>
                    <a:ext uri="{FF2B5EF4-FFF2-40B4-BE49-F238E27FC236}">
                      <a16:creationId xmlns:a16="http://schemas.microsoft.com/office/drawing/2014/main" id="{9A14ED3C-C213-4D09-8582-A4D5E10B4B1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5" name="그래픽 11" descr="하이킹">
                  <a:extLst>
                    <a:ext uri="{FF2B5EF4-FFF2-40B4-BE49-F238E27FC236}">
                      <a16:creationId xmlns:a16="http://schemas.microsoft.com/office/drawing/2014/main" id="{D11DAAD1-6387-450C-8615-CCBE795C9859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20681C6E-FDEE-41AF-9BE4-AC5D1C3F01E4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EE94AE2-AC39-483E-8129-ECBB8890AB9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665D4FE9-84AE-40CC-8F6F-E83F63FE07A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87EE5F08-6ECD-4314-B1F9-F4BA10C99BC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F574FA8F-42E5-444A-ABC4-415827F88273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6" name="그래픽 13" descr="텐트">
                  <a:extLst>
                    <a:ext uri="{FF2B5EF4-FFF2-40B4-BE49-F238E27FC236}">
                      <a16:creationId xmlns:a16="http://schemas.microsoft.com/office/drawing/2014/main" id="{DD1191E0-64E6-46DE-945F-EA7D216C3C8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7" name="그래픽 15" descr="모닥불">
                  <a:extLst>
                    <a:ext uri="{FF2B5EF4-FFF2-40B4-BE49-F238E27FC236}">
                      <a16:creationId xmlns:a16="http://schemas.microsoft.com/office/drawing/2014/main" id="{FE38B467-8873-4BC5-A9C6-FCDD7264616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8856FC99-6A7D-4495-A495-091F0B5DDF98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9D6F04E2-8566-4A86-BCD6-9DCC51EEFEF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066CA14-32DC-415F-A039-F6414392B03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6" name="그래픽 5" descr="트레일러">
                  <a:extLst>
                    <a:ext uri="{FF2B5EF4-FFF2-40B4-BE49-F238E27FC236}">
                      <a16:creationId xmlns:a16="http://schemas.microsoft.com/office/drawing/2014/main" id="{B5FD3A89-4D12-48C5-8CA1-CFDD41DF3DC4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E25AD41E-F7B1-4D1A-AD2E-198F9FB1A9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9F22857E-F27C-4787-B81F-795F8B5103F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id="{3C6B1E76-AE37-4008-A053-1526281D5DA4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7" name="그래픽 7" descr="백팩">
                  <a:extLst>
                    <a:ext uri="{FF2B5EF4-FFF2-40B4-BE49-F238E27FC236}">
                      <a16:creationId xmlns:a16="http://schemas.microsoft.com/office/drawing/2014/main" id="{A95BE408-FC87-4DBA-82B3-5F8AABB6D02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그래픽 9" descr="피크닉 테이블">
                  <a:extLst>
                    <a:ext uri="{FF2B5EF4-FFF2-40B4-BE49-F238E27FC236}">
                      <a16:creationId xmlns:a16="http://schemas.microsoft.com/office/drawing/2014/main" id="{1C4048B0-F90C-4647-8432-9F6F450A492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9" name="그래픽 11" descr="하이킹">
                  <a:extLst>
                    <a:ext uri="{FF2B5EF4-FFF2-40B4-BE49-F238E27FC236}">
                      <a16:creationId xmlns:a16="http://schemas.microsoft.com/office/drawing/2014/main" id="{6E47A2DD-2D80-49FB-B956-984D81C7962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71EAAF3F-D17D-40E7-9FC8-D69BA3CEA54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B9B0BAFB-63D1-46A1-B9BB-881B315F768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43FFB6-91B8-469D-968C-7B145A80BF4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224ECF7B-ACBC-4A42-83EB-9462ECC11C7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6C960BE-AF90-47A7-8CBB-B1F1C70555A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0" name="그래픽 13" descr="텐트">
                  <a:extLst>
                    <a:ext uri="{FF2B5EF4-FFF2-40B4-BE49-F238E27FC236}">
                      <a16:creationId xmlns:a16="http://schemas.microsoft.com/office/drawing/2014/main" id="{37A27FBA-FA1D-4CC3-A78D-F15273F5EE52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1" name="그래픽 15" descr="모닥불">
                  <a:extLst>
                    <a:ext uri="{FF2B5EF4-FFF2-40B4-BE49-F238E27FC236}">
                      <a16:creationId xmlns:a16="http://schemas.microsoft.com/office/drawing/2014/main" id="{3E9F265E-941D-48B4-AD65-28D66362E4F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F89BFA44-76E8-4F68-B997-EB8AB68C86D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D7E88C38-C02F-4CEE-9D44-630A1689E67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866890-037B-4C05-A76F-F3F35E2DAEF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7B6D4-CF55-4C23-9B04-C212A0C4034B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7" name="그래픽 5" descr="트레일러">
                  <a:extLst>
                    <a:ext uri="{FF2B5EF4-FFF2-40B4-BE49-F238E27FC236}">
                      <a16:creationId xmlns:a16="http://schemas.microsoft.com/office/drawing/2014/main" id="{493842FC-FE1E-462A-B242-99BDD8BD40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EB283B33-FE31-4AB1-95E3-39D2D06C1CF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C0D78906-B7E4-421B-A210-2AC2DFB0E355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F31CE4E4-C25E-4AE7-85C1-CA4BD032CDF2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8" name="그래픽 7" descr="백팩">
                  <a:extLst>
                    <a:ext uri="{FF2B5EF4-FFF2-40B4-BE49-F238E27FC236}">
                      <a16:creationId xmlns:a16="http://schemas.microsoft.com/office/drawing/2014/main" id="{ED79E836-AE36-49C7-92D6-2BAACDB0E3CC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그래픽 9" descr="피크닉 테이블">
                  <a:extLst>
                    <a:ext uri="{FF2B5EF4-FFF2-40B4-BE49-F238E27FC236}">
                      <a16:creationId xmlns:a16="http://schemas.microsoft.com/office/drawing/2014/main" id="{4F32E29D-2668-4673-BFA1-5891280A256C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0" name="그래픽 11" descr="하이킹">
                  <a:extLst>
                    <a:ext uri="{FF2B5EF4-FFF2-40B4-BE49-F238E27FC236}">
                      <a16:creationId xmlns:a16="http://schemas.microsoft.com/office/drawing/2014/main" id="{8B1942DB-D1AA-418F-BA55-810EFD0F9DD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ACB92962-72C2-4B36-873E-303A7AF22BC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3C9D772A-C280-4072-846D-2786D5C1D05F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8AB59415-F525-4FF7-AE17-533D7BF6A86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9000FFCD-4D26-4515-AC65-65684159CD0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32BCACE0-F4C1-4A90-97F6-CAB24959182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그래픽 13" descr="텐트">
                  <a:extLst>
                    <a:ext uri="{FF2B5EF4-FFF2-40B4-BE49-F238E27FC236}">
                      <a16:creationId xmlns:a16="http://schemas.microsoft.com/office/drawing/2014/main" id="{6B7CEC7E-58E4-4ED9-8119-A0301BFA85F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2" name="그래픽 15" descr="모닥불">
                  <a:extLst>
                    <a:ext uri="{FF2B5EF4-FFF2-40B4-BE49-F238E27FC236}">
                      <a16:creationId xmlns:a16="http://schemas.microsoft.com/office/drawing/2014/main" id="{DC386FFA-37A6-446D-8C4E-B868D1B26EE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246B0323-F9DA-4F87-8B63-D59733EA741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92C90-C57D-49EB-89C1-40FFDA875A52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3008ADF-6898-4F59-9ADA-BEFF04E98DCA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31" name="그래픽 5" descr="트레일러">
                  <a:extLst>
                    <a:ext uri="{FF2B5EF4-FFF2-40B4-BE49-F238E27FC236}">
                      <a16:creationId xmlns:a16="http://schemas.microsoft.com/office/drawing/2014/main" id="{EBB63E92-2914-4C26-9B63-76AADC7B11C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B1DB0E97-A551-40CE-B211-C16BFA0A9D5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32CE7404-468A-4E94-A1F1-597E4861549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E44C59AE-7C64-4B9F-AC86-BDCB408B685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2" name="그래픽 7" descr="백팩">
                  <a:extLst>
                    <a:ext uri="{FF2B5EF4-FFF2-40B4-BE49-F238E27FC236}">
                      <a16:creationId xmlns:a16="http://schemas.microsoft.com/office/drawing/2014/main" id="{6FC2E902-5F4C-4BD0-B5CC-55E84A84AE8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그래픽 9" descr="피크닉 테이블">
                  <a:extLst>
                    <a:ext uri="{FF2B5EF4-FFF2-40B4-BE49-F238E27FC236}">
                      <a16:creationId xmlns:a16="http://schemas.microsoft.com/office/drawing/2014/main" id="{F85E6AAD-DF6D-4DE1-A7B7-B9CB122D6FC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4" name="그래픽 11" descr="하이킹">
                  <a:extLst>
                    <a:ext uri="{FF2B5EF4-FFF2-40B4-BE49-F238E27FC236}">
                      <a16:creationId xmlns:a16="http://schemas.microsoft.com/office/drawing/2014/main" id="{935AEF7A-3419-49E9-8839-2D6CF2F6611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ECB1715D-DE6D-4C93-B170-F991ADE95E1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CAC6DB5F-25AE-4810-AC91-2352919445C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34D8AB51-A838-450B-8CE3-CDC9980644C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E402422C-1EE0-4671-AE9B-A6B817FFEE5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851E0422-B280-4BBF-8AF4-0AC89185934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5" name="그래픽 13" descr="텐트">
                  <a:extLst>
                    <a:ext uri="{FF2B5EF4-FFF2-40B4-BE49-F238E27FC236}">
                      <a16:creationId xmlns:a16="http://schemas.microsoft.com/office/drawing/2014/main" id="{BB989B65-877E-4B72-B1CB-CF062C8ACA6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6" name="그래픽 15" descr="모닥불">
                  <a:extLst>
                    <a:ext uri="{FF2B5EF4-FFF2-40B4-BE49-F238E27FC236}">
                      <a16:creationId xmlns:a16="http://schemas.microsoft.com/office/drawing/2014/main" id="{47798CD3-0614-4C9B-9F48-646E8C8A0A6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75650974-41A6-4492-8440-3C0830F3262F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A3ACE168-3B1A-4CBE-8394-AF1620D07EA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9BE0A7-A9F3-4C27-9842-396C7E31FAED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5" name="그래픽 5" descr="트레일러">
                  <a:extLst>
                    <a:ext uri="{FF2B5EF4-FFF2-40B4-BE49-F238E27FC236}">
                      <a16:creationId xmlns:a16="http://schemas.microsoft.com/office/drawing/2014/main" id="{7D214997-2F52-4B85-AF58-9A795B543C3A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A561CBB7-5B10-419A-80B7-9925BF2E4DD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7C84DBC3-F999-4F7E-B169-8EEBC8E3C81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73D99FB2-075D-4501-877F-0C3798BA689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그래픽 7" descr="백팩">
                  <a:extLst>
                    <a:ext uri="{FF2B5EF4-FFF2-40B4-BE49-F238E27FC236}">
                      <a16:creationId xmlns:a16="http://schemas.microsoft.com/office/drawing/2014/main" id="{CB48133D-6927-4042-A67A-2594D8DB641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그래픽 9" descr="피크닉 테이블">
                  <a:extLst>
                    <a:ext uri="{FF2B5EF4-FFF2-40B4-BE49-F238E27FC236}">
                      <a16:creationId xmlns:a16="http://schemas.microsoft.com/office/drawing/2014/main" id="{02A6E98E-6D3F-4567-84E8-5400B68B6C4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" name="그래픽 11" descr="하이킹">
                  <a:extLst>
                    <a:ext uri="{FF2B5EF4-FFF2-40B4-BE49-F238E27FC236}">
                      <a16:creationId xmlns:a16="http://schemas.microsoft.com/office/drawing/2014/main" id="{52B592FA-FC20-492F-B4C4-AD309B77B354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6A4E6CA9-F8D9-44B9-90B2-4E27AD685BE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49B3A0D5-682A-4D95-AC20-A34C1C4AA09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BEAB40E-C0DC-4956-8230-16DFEE29EFDD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C7DFA9DD-18CD-41BC-8F87-FF1E15E5E9D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BF4D0FE4-E38F-437E-AECB-C7D6B89B9A1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" name="그래픽 13" descr="텐트">
                  <a:extLst>
                    <a:ext uri="{FF2B5EF4-FFF2-40B4-BE49-F238E27FC236}">
                      <a16:creationId xmlns:a16="http://schemas.microsoft.com/office/drawing/2014/main" id="{C31F4230-7B0F-4EA8-AE88-523D52EB414C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" name="그래픽 15" descr="모닥불">
                  <a:extLst>
                    <a:ext uri="{FF2B5EF4-FFF2-40B4-BE49-F238E27FC236}">
                      <a16:creationId xmlns:a16="http://schemas.microsoft.com/office/drawing/2014/main" id="{2FAAEAD7-7190-41AF-A50C-D3022DB5A72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D948BB75-207E-4EC7-8C74-74D3AB5A146A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788288F3-1387-422C-8DCD-E4835F069568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5342DC-EAEC-420E-B445-19D303A7D8E8}"/>
              </a:ext>
            </a:extLst>
          </p:cNvPr>
          <p:cNvSpPr/>
          <p:nvPr/>
        </p:nvSpPr>
        <p:spPr>
          <a:xfrm>
            <a:off x="6094967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D325B4-02E7-4AD6-8E95-74A40B69D101}"/>
              </a:ext>
            </a:extLst>
          </p:cNvPr>
          <p:cNvSpPr txBox="1"/>
          <p:nvPr/>
        </p:nvSpPr>
        <p:spPr>
          <a:xfrm>
            <a:off x="6825929" y="343129"/>
            <a:ext cx="4634078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 &amp; A 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99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77A3F3-AC6A-4BE4-8170-26F082DC6E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28EE0D-6294-4ED6-AB93-C36D5DACA26A}"/>
              </a:ext>
            </a:extLst>
          </p:cNvPr>
          <p:cNvGrpSpPr/>
          <p:nvPr/>
        </p:nvGrpSpPr>
        <p:grpSpPr>
          <a:xfrm>
            <a:off x="1" y="6112284"/>
            <a:ext cx="3911616" cy="667060"/>
            <a:chOff x="122065" y="4845692"/>
            <a:chExt cx="12182988" cy="2098616"/>
          </a:xfrm>
        </p:grpSpPr>
        <p:grpSp>
          <p:nvGrpSpPr>
            <p:cNvPr id="105" name="그래픽 5" descr="트레일러">
              <a:extLst>
                <a:ext uri="{FF2B5EF4-FFF2-40B4-BE49-F238E27FC236}">
                  <a16:creationId xmlns:a16="http://schemas.microsoft.com/office/drawing/2014/main" id="{5488F2C0-F0D9-4474-ACA3-7860D6BFE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21FD5B2C-FECE-461E-89E9-96A2AC1298B6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221525F9-9E0B-4460-BA73-6B7DCAD90307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02A1E512-53EB-41E0-8EC9-561B9C50F105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6" name="그래픽 7" descr="백팩">
              <a:extLst>
                <a:ext uri="{FF2B5EF4-FFF2-40B4-BE49-F238E27FC236}">
                  <a16:creationId xmlns:a16="http://schemas.microsoft.com/office/drawing/2014/main" id="{F0A68BA7-0706-47E8-8A86-0D54CE9CDF76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9" descr="피크닉 테이블">
              <a:extLst>
                <a:ext uri="{FF2B5EF4-FFF2-40B4-BE49-F238E27FC236}">
                  <a16:creationId xmlns:a16="http://schemas.microsoft.com/office/drawing/2014/main" id="{DE9CE3C3-7E0E-4FE8-AB9E-8491192B073F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8" name="그래픽 11" descr="하이킹">
              <a:extLst>
                <a:ext uri="{FF2B5EF4-FFF2-40B4-BE49-F238E27FC236}">
                  <a16:creationId xmlns:a16="http://schemas.microsoft.com/office/drawing/2014/main" id="{F193BC1E-7829-4507-BBE2-3CB154B9CF5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B2CB8B99-02D0-4229-8B7A-598038AE3D00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090EE339-2852-49C4-A08D-F1550A5C048E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BD57C69-1B75-40FC-8941-949FFC327513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1E871E08-2401-4959-BF4B-B98559F1DD05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76FE3A9C-6356-467F-80E4-0583D75BE321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9" name="그래픽 13" descr="텐트">
              <a:extLst>
                <a:ext uri="{FF2B5EF4-FFF2-40B4-BE49-F238E27FC236}">
                  <a16:creationId xmlns:a16="http://schemas.microsoft.com/office/drawing/2014/main" id="{03F683BB-796C-4A4F-BB8E-3F380468B4D4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0" name="그래픽 15" descr="모닥불">
              <a:extLst>
                <a:ext uri="{FF2B5EF4-FFF2-40B4-BE49-F238E27FC236}">
                  <a16:creationId xmlns:a16="http://schemas.microsoft.com/office/drawing/2014/main" id="{AA01D5FE-5911-43BF-BD30-C3FA0CFE533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029C60FB-0E09-49F4-AE9A-47092D928656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B9E24AD3-32F9-49BF-A96A-93A50B57FA11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E5B5A9-7997-4EF3-B39F-CB0D45F1A423}"/>
              </a:ext>
            </a:extLst>
          </p:cNvPr>
          <p:cNvGrpSpPr/>
          <p:nvPr/>
        </p:nvGrpSpPr>
        <p:grpSpPr>
          <a:xfrm>
            <a:off x="4140192" y="6112284"/>
            <a:ext cx="3911616" cy="667060"/>
            <a:chOff x="122065" y="4845692"/>
            <a:chExt cx="12182988" cy="2098616"/>
          </a:xfrm>
        </p:grpSpPr>
        <p:grpSp>
          <p:nvGrpSpPr>
            <p:cNvPr id="89" name="그래픽 5" descr="트레일러">
              <a:extLst>
                <a:ext uri="{FF2B5EF4-FFF2-40B4-BE49-F238E27FC236}">
                  <a16:creationId xmlns:a16="http://schemas.microsoft.com/office/drawing/2014/main" id="{F1E0954C-C88E-4BF3-90FB-1E0A3F1A7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9C972292-311B-4D32-9F3D-EF7440E89334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CC61727A-9B7C-42E5-B273-EEEA63C30DD8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0052EDAE-D1A2-473D-9B42-BE50712D7CCC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0" name="그래픽 7" descr="백팩">
              <a:extLst>
                <a:ext uri="{FF2B5EF4-FFF2-40B4-BE49-F238E27FC236}">
                  <a16:creationId xmlns:a16="http://schemas.microsoft.com/office/drawing/2014/main" id="{77025AD1-43A5-43F6-8600-8B9DB00398F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9" descr="피크닉 테이블">
              <a:extLst>
                <a:ext uri="{FF2B5EF4-FFF2-40B4-BE49-F238E27FC236}">
                  <a16:creationId xmlns:a16="http://schemas.microsoft.com/office/drawing/2014/main" id="{324FAD16-D1D7-4D00-8E4E-FAEE78B7A22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2" name="그래픽 11" descr="하이킹">
              <a:extLst>
                <a:ext uri="{FF2B5EF4-FFF2-40B4-BE49-F238E27FC236}">
                  <a16:creationId xmlns:a16="http://schemas.microsoft.com/office/drawing/2014/main" id="{989E3CFD-A39A-4028-976C-17EA6E0D2CF7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63FD3020-7A8A-4CA4-8E60-1AC31541BF5B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66BE6C10-A4E3-4B09-96A9-6C05ACEB79B2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116B893-7F9F-42A8-AAEF-FB18BFC9133A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5487AA0-1D30-4230-84EF-ABBFB93EC90C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BA5728A1-BED1-4EF0-8A78-754F24A71690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3" name="그래픽 13" descr="텐트">
              <a:extLst>
                <a:ext uri="{FF2B5EF4-FFF2-40B4-BE49-F238E27FC236}">
                  <a16:creationId xmlns:a16="http://schemas.microsoft.com/office/drawing/2014/main" id="{64C723DC-21D1-444F-B45F-F6FBC1EE3C85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4" name="그래픽 15" descr="모닥불">
              <a:extLst>
                <a:ext uri="{FF2B5EF4-FFF2-40B4-BE49-F238E27FC236}">
                  <a16:creationId xmlns:a16="http://schemas.microsoft.com/office/drawing/2014/main" id="{2EB02EE4-85C1-436A-AAC0-6D541EAA5F1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A81BEDC-9752-4F1B-898A-B4A966E9930F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78723B1F-8DC3-45C7-B194-692BE91A5395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D0B765C-7E1B-46DA-AEB5-05022B8254B9}"/>
              </a:ext>
            </a:extLst>
          </p:cNvPr>
          <p:cNvGrpSpPr/>
          <p:nvPr/>
        </p:nvGrpSpPr>
        <p:grpSpPr>
          <a:xfrm>
            <a:off x="8280384" y="6112284"/>
            <a:ext cx="3911616" cy="667060"/>
            <a:chOff x="122065" y="4845692"/>
            <a:chExt cx="12182988" cy="2098616"/>
          </a:xfrm>
        </p:grpSpPr>
        <p:grpSp>
          <p:nvGrpSpPr>
            <p:cNvPr id="73" name="그래픽 5" descr="트레일러">
              <a:extLst>
                <a:ext uri="{FF2B5EF4-FFF2-40B4-BE49-F238E27FC236}">
                  <a16:creationId xmlns:a16="http://schemas.microsoft.com/office/drawing/2014/main" id="{14A98EE5-B670-46D3-9F1C-1E4887777FAB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701"/>
            </a:xfrm>
            <a:solidFill>
              <a:srgbClr val="FFFFFF"/>
            </a:solidFill>
          </p:grpSpPr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2872575C-BFE0-4C4F-8F0B-9ED2E8990F3A}"/>
                  </a:ext>
                </a:extLst>
              </p:cNvPr>
              <p:cNvSpPr/>
              <p:nvPr/>
            </p:nvSpPr>
            <p:spPr>
              <a:xfrm>
                <a:off x="6832207" y="3799877"/>
                <a:ext cx="414038" cy="292264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2AF1FDB9-4AEB-4C2E-BF49-B6F0E46E5F83}"/>
                  </a:ext>
                </a:extLst>
              </p:cNvPr>
              <p:cNvSpPr/>
              <p:nvPr/>
            </p:nvSpPr>
            <p:spPr>
              <a:xfrm>
                <a:off x="6320745" y="4335694"/>
                <a:ext cx="389685" cy="389685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892A9F8C-436D-457C-8182-548043D9A47F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4" name="그래픽 7" descr="백팩">
              <a:extLst>
                <a:ext uri="{FF2B5EF4-FFF2-40B4-BE49-F238E27FC236}">
                  <a16:creationId xmlns:a16="http://schemas.microsoft.com/office/drawing/2014/main" id="{62010EF8-D1D7-4B3D-83C8-B1CC6A40FCC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9" descr="피크닉 테이블">
              <a:extLst>
                <a:ext uri="{FF2B5EF4-FFF2-40B4-BE49-F238E27FC236}">
                  <a16:creationId xmlns:a16="http://schemas.microsoft.com/office/drawing/2014/main" id="{5D788FC8-B4C0-4BE5-86C1-313C8891739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6" name="그래픽 11" descr="하이킹">
              <a:extLst>
                <a:ext uri="{FF2B5EF4-FFF2-40B4-BE49-F238E27FC236}">
                  <a16:creationId xmlns:a16="http://schemas.microsoft.com/office/drawing/2014/main" id="{5D074AC0-C9A5-4E50-ABD2-39666AAAB79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25" y="3540031"/>
              <a:chExt cx="1373172" cy="2098627"/>
            </a:xfrm>
            <a:solidFill>
              <a:srgbClr val="FFFFFF"/>
            </a:solidFill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32C108D5-96D3-44A2-BB95-2D67FDD43823}"/>
                  </a:ext>
                </a:extLst>
              </p:cNvPr>
              <p:cNvSpPr/>
              <p:nvPr/>
            </p:nvSpPr>
            <p:spPr>
              <a:xfrm>
                <a:off x="7201913" y="3540031"/>
                <a:ext cx="389789" cy="389793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8FFF212-CEB5-44CD-8D42-8C8510093F0A}"/>
                  </a:ext>
                </a:extLst>
              </p:cNvPr>
              <p:cNvSpPr/>
              <p:nvPr/>
            </p:nvSpPr>
            <p:spPr>
              <a:xfrm>
                <a:off x="6563925" y="4792516"/>
                <a:ext cx="602239" cy="845642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1A389573-A382-41D3-9000-73E824638B62}"/>
                  </a:ext>
                </a:extLst>
              </p:cNvPr>
              <p:cNvSpPr/>
              <p:nvPr/>
            </p:nvSpPr>
            <p:spPr>
              <a:xfrm>
                <a:off x="6981088" y="3981990"/>
                <a:ext cx="956009" cy="1656668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B6C3284A-E013-4153-BC9E-4EAA5D46B376}"/>
                  </a:ext>
                </a:extLst>
              </p:cNvPr>
              <p:cNvSpPr/>
              <p:nvPr/>
            </p:nvSpPr>
            <p:spPr>
              <a:xfrm>
                <a:off x="6623491" y="3750171"/>
                <a:ext cx="464218" cy="936935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03615BA6-95CB-48DA-8B63-1D09C4B6320F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1" cy="72986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7" name="그래픽 13" descr="텐트">
              <a:extLst>
                <a:ext uri="{FF2B5EF4-FFF2-40B4-BE49-F238E27FC236}">
                  <a16:creationId xmlns:a16="http://schemas.microsoft.com/office/drawing/2014/main" id="{12C0CD8D-FCBB-4CD1-8461-D5494E41DE96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8" name="그래픽 15" descr="모닥불">
              <a:extLst>
                <a:ext uri="{FF2B5EF4-FFF2-40B4-BE49-F238E27FC236}">
                  <a16:creationId xmlns:a16="http://schemas.microsoft.com/office/drawing/2014/main" id="{C2D3A2A2-5E1C-459D-86D5-4CCD6408C191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4"/>
              <a:chExt cx="1598868" cy="2043155"/>
            </a:xfrm>
            <a:solidFill>
              <a:srgbClr val="FFFFFF"/>
            </a:solidFill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C2A814C-CCAE-4597-BE45-07BF14350156}"/>
                  </a:ext>
                </a:extLst>
              </p:cNvPr>
              <p:cNvSpPr/>
              <p:nvPr/>
            </p:nvSpPr>
            <p:spPr>
              <a:xfrm>
                <a:off x="7104129" y="3867914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39232515-4BA1-47AF-B103-4D298B867899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280FE88-9F62-4D48-9F34-84F35509667C}"/>
              </a:ext>
            </a:extLst>
          </p:cNvPr>
          <p:cNvSpPr txBox="1"/>
          <p:nvPr/>
        </p:nvSpPr>
        <p:spPr>
          <a:xfrm>
            <a:off x="3996267" y="3075057"/>
            <a:ext cx="4255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8349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2F95A64F-C230-4934-BB26-51780179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00129"/>
              </p:ext>
            </p:extLst>
          </p:nvPr>
        </p:nvGraphicFramePr>
        <p:xfrm>
          <a:off x="-2" y="0"/>
          <a:ext cx="1219200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2">
                  <a:extLst>
                    <a:ext uri="{9D8B030D-6E8A-4147-A177-3AD203B41FA5}">
                      <a16:colId xmlns:a16="http://schemas.microsoft.com/office/drawing/2014/main" val="995215947"/>
                    </a:ext>
                  </a:extLst>
                </a:gridCol>
                <a:gridCol w="693422">
                  <a:extLst>
                    <a:ext uri="{9D8B030D-6E8A-4147-A177-3AD203B41FA5}">
                      <a16:colId xmlns:a16="http://schemas.microsoft.com/office/drawing/2014/main" val="2509477972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1767920270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91898106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311331718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003561524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138408650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92180635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129166793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460971261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1299203606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449898751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19084690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662489397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288279106"/>
                    </a:ext>
                  </a:extLst>
                </a:gridCol>
              </a:tblGrid>
              <a:tr h="665756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진행단계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DAY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302283"/>
                  </a:ext>
                </a:extLst>
              </a:tr>
              <a:tr h="665756">
                <a:tc gridSpan="2" vMerge="1">
                  <a:txBody>
                    <a:bodyPr/>
                    <a:lstStyle/>
                    <a:p>
                      <a:pPr algn="ctr" latinLnBrk="1"/>
                      <a:endParaRPr lang="en-US" altLang="ko-KR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en-US" altLang="ko-KR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29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02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03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04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05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08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17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18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30345"/>
                  </a:ext>
                </a:extLst>
              </a:tr>
              <a:tr h="690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요구사항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049850"/>
                  </a:ext>
                </a:extLst>
              </a:tr>
              <a:tr h="690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데이터베이스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505411"/>
                  </a:ext>
                </a:extLst>
              </a:tr>
              <a:tr h="69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2429"/>
                  </a:ext>
                </a:extLst>
              </a:tr>
              <a:tr h="690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192445"/>
                  </a:ext>
                </a:extLst>
              </a:tr>
              <a:tr h="69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테스트</a:t>
                      </a:r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783572"/>
                  </a:ext>
                </a:extLst>
              </a:tr>
              <a:tr h="690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통합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테스트 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통합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테스트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82662"/>
                  </a:ext>
                </a:extLst>
              </a:tr>
              <a:tr h="69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수정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33119"/>
                  </a:ext>
                </a:extLst>
              </a:tr>
              <a:tr h="690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 완료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9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18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FB7128-85EB-4CA2-9380-9511D900B9E9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소개 및 프로젝트 기술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EA4B5-A446-4176-96DC-F2649C390FD4}"/>
                </a:ext>
              </a:extLst>
            </p:cNvPr>
            <p:cNvSpPr txBox="1"/>
            <p:nvPr/>
          </p:nvSpPr>
          <p:spPr>
            <a:xfrm>
              <a:off x="294655" y="28982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6A03C86-6D47-4FAD-8973-C76906C41DF2}"/>
              </a:ext>
            </a:extLst>
          </p:cNvPr>
          <p:cNvGrpSpPr/>
          <p:nvPr/>
        </p:nvGrpSpPr>
        <p:grpSpPr>
          <a:xfrm>
            <a:off x="178518" y="1029342"/>
            <a:ext cx="11834964" cy="5599401"/>
            <a:chOff x="178518" y="1029342"/>
            <a:chExt cx="11834964" cy="559940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6447CFC-1478-493A-8428-1DCABCF7A25C}"/>
                </a:ext>
              </a:extLst>
            </p:cNvPr>
            <p:cNvSpPr/>
            <p:nvPr/>
          </p:nvSpPr>
          <p:spPr>
            <a:xfrm>
              <a:off x="178518" y="1029342"/>
              <a:ext cx="11834964" cy="55994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1797BB-0B78-4EB9-B592-1457220352C4}"/>
                </a:ext>
              </a:extLst>
            </p:cNvPr>
            <p:cNvSpPr/>
            <p:nvPr/>
          </p:nvSpPr>
          <p:spPr>
            <a:xfrm>
              <a:off x="1080881" y="1815527"/>
              <a:ext cx="1489976" cy="1061882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개발환경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E582FD-098D-49CC-848A-669028E191B3}"/>
                </a:ext>
              </a:extLst>
            </p:cNvPr>
            <p:cNvSpPr/>
            <p:nvPr/>
          </p:nvSpPr>
          <p:spPr>
            <a:xfrm>
              <a:off x="2570857" y="1815527"/>
              <a:ext cx="8716902" cy="10618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13789B4-B1E9-40B2-8780-52DD24878E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979" y="1836358"/>
              <a:ext cx="1044000" cy="10440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1ABB672-ED79-4FF1-93A0-A2D36C22AE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101" y="1880277"/>
              <a:ext cx="1044000" cy="1044000"/>
            </a:xfrm>
            <a:prstGeom prst="rect">
              <a:avLst/>
            </a:prstGeom>
          </p:spPr>
        </p:pic>
        <p:pic>
          <p:nvPicPr>
            <p:cNvPr id="49" name="Picture 12">
              <a:extLst>
                <a:ext uri="{FF2B5EF4-FFF2-40B4-BE49-F238E27FC236}">
                  <a16:creationId xmlns:a16="http://schemas.microsoft.com/office/drawing/2014/main" id="{DDBF7F2F-7633-429B-BA32-DC963D7C02E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833" y="1877044"/>
              <a:ext cx="1044000" cy="96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FAE45AE-5121-434F-B484-9E8CFDB951A4}"/>
                </a:ext>
              </a:extLst>
            </p:cNvPr>
            <p:cNvGrpSpPr/>
            <p:nvPr/>
          </p:nvGrpSpPr>
          <p:grpSpPr>
            <a:xfrm>
              <a:off x="1111915" y="4790891"/>
              <a:ext cx="5020598" cy="1061882"/>
              <a:chOff x="1111915" y="4790891"/>
              <a:chExt cx="5020598" cy="106188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BDD3B8A-E330-4375-A56A-E6294EBF46FF}"/>
                  </a:ext>
                </a:extLst>
              </p:cNvPr>
              <p:cNvSpPr/>
              <p:nvPr/>
            </p:nvSpPr>
            <p:spPr>
              <a:xfrm>
                <a:off x="1111915" y="4790891"/>
                <a:ext cx="1489976" cy="106188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디자인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46FD7A8-AC97-4E81-AC14-D4A984E91B3C}"/>
                  </a:ext>
                </a:extLst>
              </p:cNvPr>
              <p:cNvSpPr/>
              <p:nvPr/>
            </p:nvSpPr>
            <p:spPr>
              <a:xfrm>
                <a:off x="2601891" y="4790891"/>
                <a:ext cx="3530622" cy="10618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8CE707E-D961-47B6-B253-8B0CCDA7F3B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96" y="4799832"/>
              <a:ext cx="1043568" cy="104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0DCBD5D-FD65-4CC5-B35C-01D171577A5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0870" y="4808773"/>
              <a:ext cx="1044000" cy="10440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2034A87-731E-4B3F-B765-8C6033614D3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514" y="4778252"/>
              <a:ext cx="1044000" cy="1044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B0CB26-83D5-43F9-8AB9-27D30471C4BE}"/>
                </a:ext>
              </a:extLst>
            </p:cNvPr>
            <p:cNvSpPr/>
            <p:nvPr/>
          </p:nvSpPr>
          <p:spPr>
            <a:xfrm>
              <a:off x="1080881" y="3324862"/>
              <a:ext cx="1489976" cy="1061882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사용언어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D88F532-4975-416D-85B9-59BFEFCA293D}"/>
                </a:ext>
              </a:extLst>
            </p:cNvPr>
            <p:cNvSpPr/>
            <p:nvPr/>
          </p:nvSpPr>
          <p:spPr>
            <a:xfrm>
              <a:off x="2570856" y="3324862"/>
              <a:ext cx="8716903" cy="10618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8235B72-AB36-4A9A-BBD3-AA32006A81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262" y="3303146"/>
              <a:ext cx="1044000" cy="10440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4F57570-A6F8-4F67-8F5C-4C5A07457DE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8818" y="3349416"/>
              <a:ext cx="1044000" cy="10440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4177431-55A3-42BD-AFCB-815ABF08713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49"/>
            <a:stretch/>
          </p:blipFill>
          <p:spPr>
            <a:xfrm>
              <a:off x="9487797" y="3355383"/>
              <a:ext cx="1044000" cy="10440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BA5E7AF-1108-4744-9E0A-D1A2B72C89F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649" y="3336846"/>
              <a:ext cx="1044000" cy="10440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1A0F3B-9694-430A-A031-2F7FB00DDA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740" y="3367760"/>
              <a:ext cx="1159965" cy="988630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E3771CB-00C3-4CE2-B3A5-D698BCB67E44}"/>
                </a:ext>
              </a:extLst>
            </p:cNvPr>
            <p:cNvGrpSpPr/>
            <p:nvPr/>
          </p:nvGrpSpPr>
          <p:grpSpPr>
            <a:xfrm>
              <a:off x="6244802" y="4799832"/>
              <a:ext cx="5020598" cy="1061882"/>
              <a:chOff x="1111915" y="4790891"/>
              <a:chExt cx="5020598" cy="106188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8E4B361-5E03-4D92-934A-1ABF7208C81B}"/>
                  </a:ext>
                </a:extLst>
              </p:cNvPr>
              <p:cNvSpPr/>
              <p:nvPr/>
            </p:nvSpPr>
            <p:spPr>
              <a:xfrm>
                <a:off x="1111915" y="4790891"/>
                <a:ext cx="1489976" cy="106188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형성관리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6FB53CB-4198-4AAA-9CE8-54B62381EC38}"/>
                  </a:ext>
                </a:extLst>
              </p:cNvPr>
              <p:cNvSpPr/>
              <p:nvPr/>
            </p:nvSpPr>
            <p:spPr>
              <a:xfrm>
                <a:off x="2601891" y="4790891"/>
                <a:ext cx="3530622" cy="10618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0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EF90B9-EDCD-4BBE-9370-98427D9DE296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04C158-0384-4674-A3D2-4D5299686734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37844-F6FF-4E0A-8DB4-6524B88EEC56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요구사항분석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CB7AF4-82DD-4925-9BE0-B6388D5CC82E}"/>
                </a:ext>
              </a:extLst>
            </p:cNvPr>
            <p:cNvSpPr txBox="1"/>
            <p:nvPr/>
          </p:nvSpPr>
          <p:spPr>
            <a:xfrm>
              <a:off x="294655" y="28982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C26A90-C843-4DF1-816B-959FF7FBCE3C}"/>
              </a:ext>
            </a:extLst>
          </p:cNvPr>
          <p:cNvGrpSpPr/>
          <p:nvPr/>
        </p:nvGrpSpPr>
        <p:grpSpPr>
          <a:xfrm>
            <a:off x="7535942" y="984167"/>
            <a:ext cx="3647312" cy="5114198"/>
            <a:chOff x="6459497" y="984167"/>
            <a:chExt cx="3647312" cy="511419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F8671C-ACF5-4713-8EFC-3E0B2ECD03B2}"/>
                </a:ext>
              </a:extLst>
            </p:cNvPr>
            <p:cNvSpPr/>
            <p:nvPr/>
          </p:nvSpPr>
          <p:spPr>
            <a:xfrm>
              <a:off x="6566243" y="3119367"/>
              <a:ext cx="3433822" cy="656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제작자 </a:t>
              </a:r>
              <a:r>
                <a:rPr lang="en-US" altLang="ko-KR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= </a:t>
              </a:r>
              <a:r>
                <a:rPr lang="ko-KR" altLang="en-US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개발자</a:t>
              </a:r>
            </a:p>
          </p:txBody>
        </p:sp>
        <p:pic>
          <p:nvPicPr>
            <p:cNvPr id="26" name="그래픽 25" descr="남성 프로그래머 단색으로 채워진">
              <a:extLst>
                <a:ext uri="{FF2B5EF4-FFF2-40B4-BE49-F238E27FC236}">
                  <a16:creationId xmlns:a16="http://schemas.microsoft.com/office/drawing/2014/main" id="{4AB5CBB2-413F-4D83-A9D0-666865A8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6241" y="984167"/>
              <a:ext cx="3433823" cy="2135200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E9220CD-E388-44DB-B295-128163B48736}"/>
                </a:ext>
              </a:extLst>
            </p:cNvPr>
            <p:cNvGrpSpPr/>
            <p:nvPr/>
          </p:nvGrpSpPr>
          <p:grpSpPr>
            <a:xfrm>
              <a:off x="6459497" y="3931211"/>
              <a:ext cx="3647312" cy="2167154"/>
              <a:chOff x="3920259" y="4456787"/>
              <a:chExt cx="3647312" cy="216715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14D5D3-C585-48C0-A985-D3CE67422D54}"/>
                  </a:ext>
                </a:extLst>
              </p:cNvPr>
              <p:cNvSpPr/>
              <p:nvPr/>
            </p:nvSpPr>
            <p:spPr>
              <a:xfrm>
                <a:off x="4027006" y="4456787"/>
                <a:ext cx="3433822" cy="21671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94B6B7-193C-4AC6-9563-33918708EF1A}"/>
                  </a:ext>
                </a:extLst>
              </p:cNvPr>
              <p:cNvSpPr txBox="1"/>
              <p:nvPr/>
            </p:nvSpPr>
            <p:spPr>
              <a:xfrm>
                <a:off x="3920259" y="4484210"/>
                <a:ext cx="3647312" cy="21352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캠핑장 별로 게시판 만들어서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이용자들에게 정보 제동한다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캠핑장 개별 지도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캠핑장 위치를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넣어 길안내 서비스 제공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해당 캠핑장의 예약 사이트까지 연계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5CD0A8-A838-4649-9FB8-33DE116EE292}"/>
              </a:ext>
            </a:extLst>
          </p:cNvPr>
          <p:cNvGrpSpPr/>
          <p:nvPr/>
        </p:nvGrpSpPr>
        <p:grpSpPr>
          <a:xfrm>
            <a:off x="1147643" y="759635"/>
            <a:ext cx="3433822" cy="5350305"/>
            <a:chOff x="2085192" y="759635"/>
            <a:chExt cx="3433822" cy="5350305"/>
          </a:xfrm>
        </p:grpSpPr>
        <p:pic>
          <p:nvPicPr>
            <p:cNvPr id="10" name="그래픽 9" descr="두 아이가 있는 가족 단색으로 채워진">
              <a:extLst>
                <a:ext uri="{FF2B5EF4-FFF2-40B4-BE49-F238E27FC236}">
                  <a16:creationId xmlns:a16="http://schemas.microsoft.com/office/drawing/2014/main" id="{368192E0-B416-4089-ABE3-35FB32716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5192" y="759635"/>
              <a:ext cx="3433822" cy="28367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9D1A76-63D1-4731-94B8-2EC12CF0E109}"/>
                </a:ext>
              </a:extLst>
            </p:cNvPr>
            <p:cNvSpPr/>
            <p:nvPr/>
          </p:nvSpPr>
          <p:spPr>
            <a:xfrm>
              <a:off x="2085192" y="3119367"/>
              <a:ext cx="3433822" cy="656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소비자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4CFB4F0-9C6D-41F6-A488-ECD03EF18A89}"/>
                </a:ext>
              </a:extLst>
            </p:cNvPr>
            <p:cNvGrpSpPr/>
            <p:nvPr/>
          </p:nvGrpSpPr>
          <p:grpSpPr>
            <a:xfrm>
              <a:off x="2085192" y="3935484"/>
              <a:ext cx="3433822" cy="2174456"/>
              <a:chOff x="2085192" y="3923909"/>
              <a:chExt cx="3433822" cy="217445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DB5205C-8C76-4CC3-9EE3-56B2DCA43E07}"/>
                  </a:ext>
                </a:extLst>
              </p:cNvPr>
              <p:cNvSpPr/>
              <p:nvPr/>
            </p:nvSpPr>
            <p:spPr>
              <a:xfrm>
                <a:off x="2085192" y="3923909"/>
                <a:ext cx="3433822" cy="21744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711118-2F26-4D07-9337-B4A653DEF19F}"/>
                  </a:ext>
                </a:extLst>
              </p:cNvPr>
              <p:cNvSpPr txBox="1"/>
              <p:nvPr/>
            </p:nvSpPr>
            <p:spPr>
              <a:xfrm>
                <a:off x="2199613" y="4222587"/>
                <a:ext cx="3204981" cy="15771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진심이 담긴 리뷰를 원한다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홈페이지에서 캠핑장 위치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예약 페이지로 바로 가고 싶다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</p:txBody>
          </p:sp>
        </p:grpSp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917D763-5886-4972-96E4-A913857E880B}"/>
              </a:ext>
            </a:extLst>
          </p:cNvPr>
          <p:cNvSpPr/>
          <p:nvPr/>
        </p:nvSpPr>
        <p:spPr>
          <a:xfrm>
            <a:off x="5243420" y="3270007"/>
            <a:ext cx="2025569" cy="132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8D163D4D-CE09-497D-8529-F8823171927E}"/>
              </a:ext>
            </a:extLst>
          </p:cNvPr>
          <p:cNvSpPr/>
          <p:nvPr/>
        </p:nvSpPr>
        <p:spPr>
          <a:xfrm rot="10800000">
            <a:off x="5119728" y="4635774"/>
            <a:ext cx="2025569" cy="132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2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1704489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 및 역할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74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BF66BB-FAE3-489D-82FC-9E2B98E17014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2BF74D-9C1E-4DDE-B6F7-31B55E559E45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DF7F67-5C35-4A4A-A471-16E7DA60E633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팀원소개 및 역할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94F400-667F-459B-9590-6E8800E5CA92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63881B-E0DD-434D-A592-93425823F663}"/>
              </a:ext>
            </a:extLst>
          </p:cNvPr>
          <p:cNvGrpSpPr/>
          <p:nvPr/>
        </p:nvGrpSpPr>
        <p:grpSpPr>
          <a:xfrm>
            <a:off x="1924446" y="873139"/>
            <a:ext cx="4889912" cy="2708571"/>
            <a:chOff x="167602" y="772362"/>
            <a:chExt cx="4889912" cy="270857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9E6B22-7518-477C-ABB3-9B90D82297F4}"/>
                </a:ext>
              </a:extLst>
            </p:cNvPr>
            <p:cNvGrpSpPr/>
            <p:nvPr/>
          </p:nvGrpSpPr>
          <p:grpSpPr>
            <a:xfrm>
              <a:off x="1742313" y="772362"/>
              <a:ext cx="1740490" cy="1739676"/>
              <a:chOff x="2748379" y="1237019"/>
              <a:chExt cx="1740490" cy="173967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9D2ADA7-8C00-44FD-A6B7-8EDC52DC905D}"/>
                  </a:ext>
                </a:extLst>
              </p:cNvPr>
              <p:cNvSpPr/>
              <p:nvPr/>
            </p:nvSpPr>
            <p:spPr>
              <a:xfrm>
                <a:off x="2748379" y="1237019"/>
                <a:ext cx="1740490" cy="1739676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03C0C2C-C3E7-4286-8304-C22970274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525" y="1446683"/>
                <a:ext cx="1320348" cy="132034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25C046-1EBD-4993-AC02-6AC187418BBB}"/>
                </a:ext>
              </a:extLst>
            </p:cNvPr>
            <p:cNvSpPr txBox="1"/>
            <p:nvPr/>
          </p:nvSpPr>
          <p:spPr>
            <a:xfrm>
              <a:off x="1917305" y="2542426"/>
              <a:ext cx="1390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BACK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D20A53-0657-41A1-B68B-E589D0FB90FF}"/>
                </a:ext>
              </a:extLst>
            </p:cNvPr>
            <p:cNvSpPr txBox="1"/>
            <p:nvPr/>
          </p:nvSpPr>
          <p:spPr>
            <a:xfrm>
              <a:off x="167602" y="2813443"/>
              <a:ext cx="4889912" cy="66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김재호 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조장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게시판 기능 구현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서버 연결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SQL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작성</a:t>
              </a:r>
              <a:endParaRPr lang="en-US" altLang="ko-KR" sz="13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C17B439-2740-4461-8DB8-E7881BAF2522}"/>
              </a:ext>
            </a:extLst>
          </p:cNvPr>
          <p:cNvGrpSpPr/>
          <p:nvPr/>
        </p:nvGrpSpPr>
        <p:grpSpPr>
          <a:xfrm>
            <a:off x="5377643" y="873139"/>
            <a:ext cx="4889912" cy="2687412"/>
            <a:chOff x="167602" y="772362"/>
            <a:chExt cx="4889912" cy="2687412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0B4FF85-1DDA-4ACA-8813-869AD3C6FD2E}"/>
                </a:ext>
              </a:extLst>
            </p:cNvPr>
            <p:cNvGrpSpPr/>
            <p:nvPr/>
          </p:nvGrpSpPr>
          <p:grpSpPr>
            <a:xfrm>
              <a:off x="1742313" y="772362"/>
              <a:ext cx="1740490" cy="1739676"/>
              <a:chOff x="2748379" y="1237019"/>
              <a:chExt cx="1740490" cy="1739676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DA8A26E-F235-40D9-BAA0-CBD7929A963D}"/>
                  </a:ext>
                </a:extLst>
              </p:cNvPr>
              <p:cNvSpPr/>
              <p:nvPr/>
            </p:nvSpPr>
            <p:spPr>
              <a:xfrm>
                <a:off x="2748379" y="1237019"/>
                <a:ext cx="1740490" cy="1739676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dirty="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08AC74B-E5BA-4BB3-8392-6DF4C4FBE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525" y="1446683"/>
                <a:ext cx="1320348" cy="1320348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0CC02F-27A7-40C6-8AC7-49DA254FE34A}"/>
                </a:ext>
              </a:extLst>
            </p:cNvPr>
            <p:cNvSpPr txBox="1"/>
            <p:nvPr/>
          </p:nvSpPr>
          <p:spPr>
            <a:xfrm>
              <a:off x="1917305" y="2542426"/>
              <a:ext cx="1390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BACK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E4DF35-5F31-4E04-91A3-0FB07C8B7C83}"/>
                </a:ext>
              </a:extLst>
            </p:cNvPr>
            <p:cNvSpPr txBox="1"/>
            <p:nvPr/>
          </p:nvSpPr>
          <p:spPr>
            <a:xfrm>
              <a:off x="167602" y="2813443"/>
              <a:ext cx="4889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이원희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(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세션 및 관리자 기능 구현</a:t>
              </a:r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서버 연결</a:t>
              </a:r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DB 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설계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D278D02-B5C7-4803-BDCB-377536DE699E}"/>
              </a:ext>
            </a:extLst>
          </p:cNvPr>
          <p:cNvGrpSpPr/>
          <p:nvPr/>
        </p:nvGrpSpPr>
        <p:grpSpPr>
          <a:xfrm>
            <a:off x="-324178" y="3936721"/>
            <a:ext cx="12840356" cy="2729771"/>
            <a:chOff x="-485702" y="3838397"/>
            <a:chExt cx="12840356" cy="272977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4F0AD64-F2EB-47C2-81D4-1BEFDA0E2E6A}"/>
                </a:ext>
              </a:extLst>
            </p:cNvPr>
            <p:cNvGrpSpPr/>
            <p:nvPr/>
          </p:nvGrpSpPr>
          <p:grpSpPr>
            <a:xfrm>
              <a:off x="-485702" y="3838397"/>
              <a:ext cx="4889912" cy="2687412"/>
              <a:chOff x="167602" y="772362"/>
              <a:chExt cx="4889912" cy="2687412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74AAB1D-1A73-4BF3-96AD-9E25BD1CC4D4}"/>
                  </a:ext>
                </a:extLst>
              </p:cNvPr>
              <p:cNvGrpSpPr/>
              <p:nvPr/>
            </p:nvGrpSpPr>
            <p:grpSpPr>
              <a:xfrm>
                <a:off x="1742313" y="772362"/>
                <a:ext cx="1740490" cy="1739676"/>
                <a:chOff x="2748379" y="1237019"/>
                <a:chExt cx="1740490" cy="1739676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06EADD0-407A-48B3-BED4-6A3197690E09}"/>
                    </a:ext>
                  </a:extLst>
                </p:cNvPr>
                <p:cNvSpPr/>
                <p:nvPr/>
              </p:nvSpPr>
              <p:spPr>
                <a:xfrm>
                  <a:off x="2748379" y="1237019"/>
                  <a:ext cx="1740490" cy="1739676"/>
                </a:xfrm>
                <a:prstGeom prst="ellipse">
                  <a:avLst/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 dirty="0"/>
                </a:p>
              </p:txBody>
            </p:sp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7A0EA74-544A-4F50-B5AF-9147E7D9F2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525" y="1446683"/>
                  <a:ext cx="1320348" cy="1320348"/>
                </a:xfrm>
                <a:prstGeom prst="rect">
                  <a:avLst/>
                </a:prstGeom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ACB74B2-94F4-49B4-B31E-46941E808317}"/>
                  </a:ext>
                </a:extLst>
              </p:cNvPr>
              <p:cNvSpPr txBox="1"/>
              <p:nvPr/>
            </p:nvSpPr>
            <p:spPr>
              <a:xfrm>
                <a:off x="1917305" y="2542426"/>
                <a:ext cx="13905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FRONT</a:t>
                </a:r>
                <a:endPara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0F1CF2F-87ED-411B-B0A7-3C7145546937}"/>
                  </a:ext>
                </a:extLst>
              </p:cNvPr>
              <p:cNvSpPr txBox="1"/>
              <p:nvPr/>
            </p:nvSpPr>
            <p:spPr>
              <a:xfrm>
                <a:off x="167602" y="2813443"/>
                <a:ext cx="4889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김호연 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 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지도 페이지 및 사진 정리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DF86169-87A1-42D8-8A53-0283B5599472}"/>
                </a:ext>
              </a:extLst>
            </p:cNvPr>
            <p:cNvGrpSpPr/>
            <p:nvPr/>
          </p:nvGrpSpPr>
          <p:grpSpPr>
            <a:xfrm>
              <a:off x="3489520" y="3859577"/>
              <a:ext cx="4889912" cy="2687412"/>
              <a:chOff x="167602" y="772362"/>
              <a:chExt cx="4889912" cy="2687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119FF65-A4B4-41B6-BFDD-1375FDC1F7A1}"/>
                  </a:ext>
                </a:extLst>
              </p:cNvPr>
              <p:cNvGrpSpPr/>
              <p:nvPr/>
            </p:nvGrpSpPr>
            <p:grpSpPr>
              <a:xfrm>
                <a:off x="1742313" y="772362"/>
                <a:ext cx="1740490" cy="1739676"/>
                <a:chOff x="2748379" y="1237019"/>
                <a:chExt cx="1740490" cy="1739676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1D2D2C1C-5B26-4191-868D-985AC946D12C}"/>
                    </a:ext>
                  </a:extLst>
                </p:cNvPr>
                <p:cNvSpPr/>
                <p:nvPr/>
              </p:nvSpPr>
              <p:spPr>
                <a:xfrm>
                  <a:off x="2748379" y="1237019"/>
                  <a:ext cx="1740490" cy="1739676"/>
                </a:xfrm>
                <a:prstGeom prst="ellipse">
                  <a:avLst/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 dirty="0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9123CCEA-CE81-4EA3-AF9E-3F62D118C1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525" y="1446683"/>
                  <a:ext cx="1320348" cy="1320348"/>
                </a:xfrm>
                <a:prstGeom prst="rect">
                  <a:avLst/>
                </a:prstGeom>
              </p:spPr>
            </p:pic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1FA12F8-52AC-44B3-A32D-EFF4DB795F07}"/>
                  </a:ext>
                </a:extLst>
              </p:cNvPr>
              <p:cNvSpPr txBox="1"/>
              <p:nvPr/>
            </p:nvSpPr>
            <p:spPr>
              <a:xfrm>
                <a:off x="1917305" y="2542426"/>
                <a:ext cx="13905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FRONT</a:t>
                </a:r>
                <a:endPara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E33F33-6A65-4D2A-9A9A-255F03784C0C}"/>
                  </a:ext>
                </a:extLst>
              </p:cNvPr>
              <p:cNvSpPr txBox="1"/>
              <p:nvPr/>
            </p:nvSpPr>
            <p:spPr>
              <a:xfrm>
                <a:off x="167602" y="2813443"/>
                <a:ext cx="4889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신영진 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로그인 및 등록 페이지 및  사진 정리</a:t>
                </a:r>
                <a:endPara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C994FC4-7168-4B2D-A8D9-B9AC8DF5AAFF}"/>
                </a:ext>
              </a:extLst>
            </p:cNvPr>
            <p:cNvGrpSpPr/>
            <p:nvPr/>
          </p:nvGrpSpPr>
          <p:grpSpPr>
            <a:xfrm>
              <a:off x="7464742" y="3880756"/>
              <a:ext cx="4889912" cy="2687412"/>
              <a:chOff x="167602" y="772362"/>
              <a:chExt cx="4889912" cy="2687412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364A0AFA-4E80-4DD0-9278-137522FD061F}"/>
                  </a:ext>
                </a:extLst>
              </p:cNvPr>
              <p:cNvGrpSpPr/>
              <p:nvPr/>
            </p:nvGrpSpPr>
            <p:grpSpPr>
              <a:xfrm>
                <a:off x="1742313" y="772362"/>
                <a:ext cx="1740490" cy="1739676"/>
                <a:chOff x="2748379" y="1237019"/>
                <a:chExt cx="1740490" cy="1739676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D8B596E-B0F2-4634-9301-DB9A424CC7A8}"/>
                    </a:ext>
                  </a:extLst>
                </p:cNvPr>
                <p:cNvSpPr/>
                <p:nvPr/>
              </p:nvSpPr>
              <p:spPr>
                <a:xfrm>
                  <a:off x="2748379" y="1237019"/>
                  <a:ext cx="1740490" cy="1739676"/>
                </a:xfrm>
                <a:prstGeom prst="ellipse">
                  <a:avLst/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A242EF26-BA11-48B6-A1D0-E8BEF0413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525" y="1446683"/>
                  <a:ext cx="1320348" cy="1320348"/>
                </a:xfrm>
                <a:prstGeom prst="rect">
                  <a:avLst/>
                </a:prstGeom>
              </p:spPr>
            </p:pic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8DB6E8-639A-425D-9211-8F853A5B0F9B}"/>
                  </a:ext>
                </a:extLst>
              </p:cNvPr>
              <p:cNvSpPr txBox="1"/>
              <p:nvPr/>
            </p:nvSpPr>
            <p:spPr>
              <a:xfrm>
                <a:off x="1917305" y="2542426"/>
                <a:ext cx="13905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FRONT</a:t>
                </a:r>
                <a:endPara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028F722-F258-4BAF-92BD-9305C2278EAE}"/>
                  </a:ext>
                </a:extLst>
              </p:cNvPr>
              <p:cNvSpPr txBox="1"/>
              <p:nvPr/>
            </p:nvSpPr>
            <p:spPr>
              <a:xfrm>
                <a:off x="167602" y="2813443"/>
                <a:ext cx="4889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전상욱 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300" spc="-15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</a:t>
                </a:r>
                <a:r>
                  <a:rPr lang="en-US" altLang="ko-KR" sz="1300" spc="-15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메인 페이지</a:t>
                </a:r>
                <a:r>
                  <a:rPr lang="en-US" altLang="ko-KR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개별 캠핑 페이지  디자인 및 프로젝트 이미지 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73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1355</Words>
  <Application>Microsoft Office PowerPoint</Application>
  <PresentationFormat>와이드스크린</PresentationFormat>
  <Paragraphs>404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D2Coding</vt:lpstr>
      <vt:lpstr>G마켓 산스 TTF Bold</vt:lpstr>
      <vt:lpstr>KCC-은영체</vt:lpstr>
      <vt:lpstr>KoPubWorld돋움체 Bold</vt:lpstr>
      <vt:lpstr>SB 어그로 Bold</vt:lpstr>
      <vt:lpstr>맑은 고딕</vt:lpstr>
      <vt:lpstr>에스코어 드림 3 Light</vt:lpstr>
      <vt:lpstr>에스코어 드림 9 Black</vt:lpstr>
      <vt:lpstr>여기어때 잘난체</vt:lpstr>
      <vt:lpstr>조선신명조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 SANG WOOK</cp:lastModifiedBy>
  <cp:revision>155</cp:revision>
  <dcterms:created xsi:type="dcterms:W3CDTF">2020-08-09T23:55:26Z</dcterms:created>
  <dcterms:modified xsi:type="dcterms:W3CDTF">2021-11-18T11:14:46Z</dcterms:modified>
</cp:coreProperties>
</file>